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311" r:id="rId2"/>
    <p:sldId id="313" r:id="rId3"/>
    <p:sldId id="314" r:id="rId4"/>
    <p:sldId id="312" r:id="rId5"/>
    <p:sldId id="271" r:id="rId6"/>
    <p:sldId id="262" r:id="rId7"/>
    <p:sldId id="294" r:id="rId8"/>
    <p:sldId id="303" r:id="rId9"/>
    <p:sldId id="304" r:id="rId10"/>
    <p:sldId id="298" r:id="rId11"/>
    <p:sldId id="305" r:id="rId12"/>
    <p:sldId id="309" r:id="rId13"/>
    <p:sldId id="306" r:id="rId14"/>
    <p:sldId id="310" r:id="rId15"/>
    <p:sldId id="315" r:id="rId16"/>
    <p:sldId id="302" r:id="rId17"/>
    <p:sldId id="307" r:id="rId18"/>
    <p:sldId id="292" r:id="rId19"/>
    <p:sldId id="278" r:id="rId20"/>
    <p:sldId id="297" r:id="rId21"/>
    <p:sldId id="301" r:id="rId22"/>
    <p:sldId id="31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ша" initials="М" lastIdx="1" clrIdx="0">
    <p:extLst>
      <p:ext uri="{19B8F6BF-5375-455C-9EA6-DF929625EA0E}">
        <p15:presenceInfo xmlns:p15="http://schemas.microsoft.com/office/powerpoint/2012/main" userId="М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B7B"/>
    <a:srgbClr val="87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image" Target="../media/image90.png"/><Relationship Id="rId4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5F749-43EF-4123-B7BA-D975C809B4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E9730B-3C9C-48B9-94CA-7E1A44AC4DF7}">
      <dgm:prSet phldrT="[Текст]" custT="1"/>
      <dgm:spPr/>
      <dgm:t>
        <a:bodyPr/>
        <a:lstStyle/>
        <a:p>
          <a:r>
            <a:rPr lang="ru-RU" sz="1600" dirty="0"/>
            <a:t>Социально-экономические проблемы</a:t>
          </a:r>
        </a:p>
      </dgm:t>
    </dgm:pt>
    <dgm:pt modelId="{B6078EF4-107E-4710-AF57-DCAAFE368467}" type="parTrans" cxnId="{F436BFCE-CBB1-498E-A939-25E4E2A773A3}">
      <dgm:prSet/>
      <dgm:spPr/>
      <dgm:t>
        <a:bodyPr/>
        <a:lstStyle/>
        <a:p>
          <a:endParaRPr lang="ru-RU"/>
        </a:p>
      </dgm:t>
    </dgm:pt>
    <dgm:pt modelId="{4877377C-C22F-42E1-BEA1-CF4C30DA78ED}" type="sibTrans" cxnId="{F436BFCE-CBB1-498E-A939-25E4E2A773A3}">
      <dgm:prSet/>
      <dgm:spPr/>
      <dgm:t>
        <a:bodyPr/>
        <a:lstStyle/>
        <a:p>
          <a:endParaRPr lang="ru-RU"/>
        </a:p>
      </dgm:t>
    </dgm:pt>
    <dgm:pt modelId="{4D18EE61-3F13-47EC-B9B7-A6985F73517D}">
      <dgm:prSet phldrT="[Текст]" custT="1"/>
      <dgm:spPr/>
      <dgm:t>
        <a:bodyPr/>
        <a:lstStyle/>
        <a:p>
          <a:r>
            <a:rPr lang="ru-RU" sz="1600" dirty="0"/>
            <a:t>Рост уровня расслоения и дифференциации</a:t>
          </a:r>
        </a:p>
      </dgm:t>
    </dgm:pt>
    <dgm:pt modelId="{EB458E7F-1B22-4E31-80D7-F36391732200}" type="parTrans" cxnId="{25355397-7A47-49DB-A7AC-7F30312984BE}">
      <dgm:prSet/>
      <dgm:spPr/>
      <dgm:t>
        <a:bodyPr/>
        <a:lstStyle/>
        <a:p>
          <a:endParaRPr lang="ru-RU"/>
        </a:p>
      </dgm:t>
    </dgm:pt>
    <dgm:pt modelId="{A1D31ACA-B07C-437E-AA0B-BE5ABB4F8CEF}" type="sibTrans" cxnId="{25355397-7A47-49DB-A7AC-7F30312984BE}">
      <dgm:prSet/>
      <dgm:spPr/>
      <dgm:t>
        <a:bodyPr/>
        <a:lstStyle/>
        <a:p>
          <a:endParaRPr lang="ru-RU"/>
        </a:p>
      </dgm:t>
    </dgm:pt>
    <dgm:pt modelId="{F4767AEB-7C20-4064-B729-933CE6351431}">
      <dgm:prSet phldrT="[Текст]" custT="1"/>
      <dgm:spPr/>
      <dgm:t>
        <a:bodyPr/>
        <a:lstStyle/>
        <a:p>
          <a:r>
            <a:rPr lang="ru-RU" sz="1600" dirty="0"/>
            <a:t>Возможное участие в преступных группировках</a:t>
          </a:r>
        </a:p>
      </dgm:t>
    </dgm:pt>
    <dgm:pt modelId="{76E07FAA-5290-48F7-90AB-7697B32E5D06}" type="parTrans" cxnId="{5E6409C4-0753-47C5-B243-6FEDE0562324}">
      <dgm:prSet/>
      <dgm:spPr/>
      <dgm:t>
        <a:bodyPr/>
        <a:lstStyle/>
        <a:p>
          <a:endParaRPr lang="ru-RU"/>
        </a:p>
      </dgm:t>
    </dgm:pt>
    <dgm:pt modelId="{7563EEDC-CE86-440C-9944-0F182DF32B7D}" type="sibTrans" cxnId="{5E6409C4-0753-47C5-B243-6FEDE0562324}">
      <dgm:prSet/>
      <dgm:spPr/>
      <dgm:t>
        <a:bodyPr/>
        <a:lstStyle/>
        <a:p>
          <a:endParaRPr lang="ru-RU"/>
        </a:p>
      </dgm:t>
    </dgm:pt>
    <dgm:pt modelId="{2CF075ED-DD02-4795-8148-340898BB9994}">
      <dgm:prSet custT="1"/>
      <dgm:spPr/>
      <dgm:t>
        <a:bodyPr/>
        <a:lstStyle/>
        <a:p>
          <a:r>
            <a:rPr lang="ru-RU" sz="1600" dirty="0"/>
            <a:t>Снижение качества жизни и качества условий жизни</a:t>
          </a:r>
        </a:p>
      </dgm:t>
    </dgm:pt>
    <dgm:pt modelId="{99064376-658E-48E5-8C73-215B3C32BF1A}" type="parTrans" cxnId="{1806E0AF-7515-44D9-A8DD-A93B6BF46B65}">
      <dgm:prSet/>
      <dgm:spPr/>
      <dgm:t>
        <a:bodyPr/>
        <a:lstStyle/>
        <a:p>
          <a:endParaRPr lang="ru-RU"/>
        </a:p>
      </dgm:t>
    </dgm:pt>
    <dgm:pt modelId="{174AF0E1-E5E7-40FB-9A75-4EB5947EC24D}" type="sibTrans" cxnId="{1806E0AF-7515-44D9-A8DD-A93B6BF46B65}">
      <dgm:prSet/>
      <dgm:spPr/>
      <dgm:t>
        <a:bodyPr/>
        <a:lstStyle/>
        <a:p>
          <a:endParaRPr lang="ru-RU"/>
        </a:p>
      </dgm:t>
    </dgm:pt>
    <dgm:pt modelId="{B53ADA3C-E8B0-449D-BD2D-A2FAD0D74AB9}">
      <dgm:prSet custT="1"/>
      <dgm:spPr/>
      <dgm:t>
        <a:bodyPr/>
        <a:lstStyle/>
        <a:p>
          <a:r>
            <a:rPr lang="ru-RU" sz="1600" dirty="0"/>
            <a:t>Поиск альтернативных источников дохода</a:t>
          </a:r>
        </a:p>
      </dgm:t>
    </dgm:pt>
    <dgm:pt modelId="{A37F7DAD-0594-4B10-A848-8530BD4F2457}" type="parTrans" cxnId="{19D6CD68-1D4F-4C5C-A1A7-DA47858D581F}">
      <dgm:prSet/>
      <dgm:spPr/>
      <dgm:t>
        <a:bodyPr/>
        <a:lstStyle/>
        <a:p>
          <a:endParaRPr lang="ru-RU"/>
        </a:p>
      </dgm:t>
    </dgm:pt>
    <dgm:pt modelId="{0C1150FE-445E-4ADC-A390-28E0863F89DA}" type="sibTrans" cxnId="{19D6CD68-1D4F-4C5C-A1A7-DA47858D581F}">
      <dgm:prSet/>
      <dgm:spPr/>
      <dgm:t>
        <a:bodyPr/>
        <a:lstStyle/>
        <a:p>
          <a:endParaRPr lang="ru-RU"/>
        </a:p>
      </dgm:t>
    </dgm:pt>
    <dgm:pt modelId="{68D76669-BE25-424B-A296-F5E93DB7A50F}" type="pres">
      <dgm:prSet presAssocID="{F2C5F749-43EF-4123-B7BA-D975C809B40E}" presName="rootnode" presStyleCnt="0">
        <dgm:presLayoutVars>
          <dgm:chMax/>
          <dgm:chPref/>
          <dgm:dir/>
          <dgm:animLvl val="lvl"/>
        </dgm:presLayoutVars>
      </dgm:prSet>
      <dgm:spPr/>
    </dgm:pt>
    <dgm:pt modelId="{E7E6866E-DA8F-489B-B994-79A434E2BDF1}" type="pres">
      <dgm:prSet presAssocID="{31E9730B-3C9C-48B9-94CA-7E1A44AC4DF7}" presName="composite" presStyleCnt="0"/>
      <dgm:spPr/>
    </dgm:pt>
    <dgm:pt modelId="{610ABBC2-DFAB-4024-BFD9-14F7E6E3AB64}" type="pres">
      <dgm:prSet presAssocID="{31E9730B-3C9C-48B9-94CA-7E1A44AC4DF7}" presName="bentUpArrow1" presStyleLbl="alignImgPlace1" presStyleIdx="0" presStyleCnt="4"/>
      <dgm:spPr/>
    </dgm:pt>
    <dgm:pt modelId="{0E0A84CD-6623-4D4C-AAAA-9943B263B3DA}" type="pres">
      <dgm:prSet presAssocID="{31E9730B-3C9C-48B9-94CA-7E1A44AC4DF7}" presName="ParentText" presStyleLbl="node1" presStyleIdx="0" presStyleCnt="5" custScaleX="112939">
        <dgm:presLayoutVars>
          <dgm:chMax val="1"/>
          <dgm:chPref val="1"/>
          <dgm:bulletEnabled val="1"/>
        </dgm:presLayoutVars>
      </dgm:prSet>
      <dgm:spPr/>
    </dgm:pt>
    <dgm:pt modelId="{F8661BD2-1A33-4985-B888-6B9E35F00363}" type="pres">
      <dgm:prSet presAssocID="{31E9730B-3C9C-48B9-94CA-7E1A44AC4DF7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76DCF5F-03DA-4767-8BBA-EF85B8D8C1D0}" type="pres">
      <dgm:prSet presAssocID="{4877377C-C22F-42E1-BEA1-CF4C30DA78ED}" presName="sibTrans" presStyleCnt="0"/>
      <dgm:spPr/>
    </dgm:pt>
    <dgm:pt modelId="{F8A7DF57-62B6-4F00-99AD-957233DD9F91}" type="pres">
      <dgm:prSet presAssocID="{2CF075ED-DD02-4795-8148-340898BB9994}" presName="composite" presStyleCnt="0"/>
      <dgm:spPr/>
    </dgm:pt>
    <dgm:pt modelId="{BC9EC66E-A8BA-45D7-A352-5E4DB6700352}" type="pres">
      <dgm:prSet presAssocID="{2CF075ED-DD02-4795-8148-340898BB9994}" presName="bentUpArrow1" presStyleLbl="alignImgPlace1" presStyleIdx="1" presStyleCnt="4"/>
      <dgm:spPr/>
    </dgm:pt>
    <dgm:pt modelId="{08366D9F-1F28-455A-AA85-73F2A3CBB3C6}" type="pres">
      <dgm:prSet presAssocID="{2CF075ED-DD02-4795-8148-340898BB9994}" presName="ParentText" presStyleLbl="node1" presStyleIdx="1" presStyleCnt="5" custScaleX="151922" custLinFactNeighborX="628" custLinFactNeighborY="2693">
        <dgm:presLayoutVars>
          <dgm:chMax val="1"/>
          <dgm:chPref val="1"/>
          <dgm:bulletEnabled val="1"/>
        </dgm:presLayoutVars>
      </dgm:prSet>
      <dgm:spPr/>
    </dgm:pt>
    <dgm:pt modelId="{FAF3350A-528F-4B6F-A81F-2E2ECAA2D4EA}" type="pres">
      <dgm:prSet presAssocID="{2CF075ED-DD02-4795-8148-340898BB999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7C87039-235F-4DFF-8EAA-99E020FB4193}" type="pres">
      <dgm:prSet presAssocID="{174AF0E1-E5E7-40FB-9A75-4EB5947EC24D}" presName="sibTrans" presStyleCnt="0"/>
      <dgm:spPr/>
    </dgm:pt>
    <dgm:pt modelId="{3327D7CE-D9CD-4C47-9A16-438820DD7C02}" type="pres">
      <dgm:prSet presAssocID="{4D18EE61-3F13-47EC-B9B7-A6985F73517D}" presName="composite" presStyleCnt="0"/>
      <dgm:spPr/>
    </dgm:pt>
    <dgm:pt modelId="{284BC858-EAF3-45CF-B0BE-EFE9D7F9B25B}" type="pres">
      <dgm:prSet presAssocID="{4D18EE61-3F13-47EC-B9B7-A6985F73517D}" presName="bentUpArrow1" presStyleLbl="alignImgPlace1" presStyleIdx="2" presStyleCnt="4"/>
      <dgm:spPr/>
    </dgm:pt>
    <dgm:pt modelId="{183CE534-6584-4CB7-A575-2B685122ACA3}" type="pres">
      <dgm:prSet presAssocID="{4D18EE61-3F13-47EC-B9B7-A6985F73517D}" presName="ParentText" presStyleLbl="node1" presStyleIdx="2" presStyleCnt="5" custScaleX="143289">
        <dgm:presLayoutVars>
          <dgm:chMax val="1"/>
          <dgm:chPref val="1"/>
          <dgm:bulletEnabled val="1"/>
        </dgm:presLayoutVars>
      </dgm:prSet>
      <dgm:spPr/>
    </dgm:pt>
    <dgm:pt modelId="{63854B3D-6470-476C-B270-92842FBED2C4}" type="pres">
      <dgm:prSet presAssocID="{4D18EE61-3F13-47EC-B9B7-A6985F73517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F732E1B-5B0D-4ACD-A579-E3AB117E0D50}" type="pres">
      <dgm:prSet presAssocID="{A1D31ACA-B07C-437E-AA0B-BE5ABB4F8CEF}" presName="sibTrans" presStyleCnt="0"/>
      <dgm:spPr/>
    </dgm:pt>
    <dgm:pt modelId="{16B7A94E-95BA-49CF-801D-84F82DE76D87}" type="pres">
      <dgm:prSet presAssocID="{B53ADA3C-E8B0-449D-BD2D-A2FAD0D74AB9}" presName="composite" presStyleCnt="0"/>
      <dgm:spPr/>
    </dgm:pt>
    <dgm:pt modelId="{62D6DCA2-C871-4A7C-A860-8CCBBDB66659}" type="pres">
      <dgm:prSet presAssocID="{B53ADA3C-E8B0-449D-BD2D-A2FAD0D74AB9}" presName="bentUpArrow1" presStyleLbl="alignImgPlace1" presStyleIdx="3" presStyleCnt="4"/>
      <dgm:spPr/>
    </dgm:pt>
    <dgm:pt modelId="{4448D2E6-E344-44D8-BE9B-4D9B62B61220}" type="pres">
      <dgm:prSet presAssocID="{B53ADA3C-E8B0-449D-BD2D-A2FAD0D74AB9}" presName="ParentText" presStyleLbl="node1" presStyleIdx="3" presStyleCnt="5" custScaleX="139683">
        <dgm:presLayoutVars>
          <dgm:chMax val="1"/>
          <dgm:chPref val="1"/>
          <dgm:bulletEnabled val="1"/>
        </dgm:presLayoutVars>
      </dgm:prSet>
      <dgm:spPr/>
    </dgm:pt>
    <dgm:pt modelId="{699B6830-2656-4C1A-8907-F1D2999A4717}" type="pres">
      <dgm:prSet presAssocID="{B53ADA3C-E8B0-449D-BD2D-A2FAD0D74AB9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1F2CD82-BC5C-4287-9B6B-369D0594A62A}" type="pres">
      <dgm:prSet presAssocID="{0C1150FE-445E-4ADC-A390-28E0863F89DA}" presName="sibTrans" presStyleCnt="0"/>
      <dgm:spPr/>
    </dgm:pt>
    <dgm:pt modelId="{60D15D21-09D1-4E75-9BF7-DB1ECBE19FB8}" type="pres">
      <dgm:prSet presAssocID="{F4767AEB-7C20-4064-B729-933CE6351431}" presName="composite" presStyleCnt="0"/>
      <dgm:spPr/>
    </dgm:pt>
    <dgm:pt modelId="{8C71FA41-D2D9-4F98-8D72-E0563D153154}" type="pres">
      <dgm:prSet presAssocID="{F4767AEB-7C20-4064-B729-933CE6351431}" presName="ParentText" presStyleLbl="node1" presStyleIdx="4" presStyleCnt="5" custLinFactNeighborX="13826" custLinFactNeighborY="-2694">
        <dgm:presLayoutVars>
          <dgm:chMax val="1"/>
          <dgm:chPref val="1"/>
          <dgm:bulletEnabled val="1"/>
        </dgm:presLayoutVars>
      </dgm:prSet>
      <dgm:spPr/>
    </dgm:pt>
  </dgm:ptLst>
  <dgm:cxnLst>
    <dgm:cxn modelId="{546E0D27-F31F-423A-8C17-8D9893BDF4F1}" type="presOf" srcId="{4D18EE61-3F13-47EC-B9B7-A6985F73517D}" destId="{183CE534-6584-4CB7-A575-2B685122ACA3}" srcOrd="0" destOrd="0" presId="urn:microsoft.com/office/officeart/2005/8/layout/StepDownProcess"/>
    <dgm:cxn modelId="{19D6CD68-1D4F-4C5C-A1A7-DA47858D581F}" srcId="{F2C5F749-43EF-4123-B7BA-D975C809B40E}" destId="{B53ADA3C-E8B0-449D-BD2D-A2FAD0D74AB9}" srcOrd="3" destOrd="0" parTransId="{A37F7DAD-0594-4B10-A848-8530BD4F2457}" sibTransId="{0C1150FE-445E-4ADC-A390-28E0863F89DA}"/>
    <dgm:cxn modelId="{EC2AE481-A30E-468F-B87E-9BCFBD8B5959}" type="presOf" srcId="{F4767AEB-7C20-4064-B729-933CE6351431}" destId="{8C71FA41-D2D9-4F98-8D72-E0563D153154}" srcOrd="0" destOrd="0" presId="urn:microsoft.com/office/officeart/2005/8/layout/StepDownProcess"/>
    <dgm:cxn modelId="{25355397-7A47-49DB-A7AC-7F30312984BE}" srcId="{F2C5F749-43EF-4123-B7BA-D975C809B40E}" destId="{4D18EE61-3F13-47EC-B9B7-A6985F73517D}" srcOrd="2" destOrd="0" parTransId="{EB458E7F-1B22-4E31-80D7-F36391732200}" sibTransId="{A1D31ACA-B07C-437E-AA0B-BE5ABB4F8CEF}"/>
    <dgm:cxn modelId="{1806E0AF-7515-44D9-A8DD-A93B6BF46B65}" srcId="{F2C5F749-43EF-4123-B7BA-D975C809B40E}" destId="{2CF075ED-DD02-4795-8148-340898BB9994}" srcOrd="1" destOrd="0" parTransId="{99064376-658E-48E5-8C73-215B3C32BF1A}" sibTransId="{174AF0E1-E5E7-40FB-9A75-4EB5947EC24D}"/>
    <dgm:cxn modelId="{5C50D8BA-4D0C-4B2A-B7A8-1AF06735E0BC}" type="presOf" srcId="{31E9730B-3C9C-48B9-94CA-7E1A44AC4DF7}" destId="{0E0A84CD-6623-4D4C-AAAA-9943B263B3DA}" srcOrd="0" destOrd="0" presId="urn:microsoft.com/office/officeart/2005/8/layout/StepDownProcess"/>
    <dgm:cxn modelId="{9AC3CDC3-9F5A-456D-90C3-09C660F94625}" type="presOf" srcId="{F2C5F749-43EF-4123-B7BA-D975C809B40E}" destId="{68D76669-BE25-424B-A296-F5E93DB7A50F}" srcOrd="0" destOrd="0" presId="urn:microsoft.com/office/officeart/2005/8/layout/StepDownProcess"/>
    <dgm:cxn modelId="{5E6409C4-0753-47C5-B243-6FEDE0562324}" srcId="{F2C5F749-43EF-4123-B7BA-D975C809B40E}" destId="{F4767AEB-7C20-4064-B729-933CE6351431}" srcOrd="4" destOrd="0" parTransId="{76E07FAA-5290-48F7-90AB-7697B32E5D06}" sibTransId="{7563EEDC-CE86-440C-9944-0F182DF32B7D}"/>
    <dgm:cxn modelId="{F436BFCE-CBB1-498E-A939-25E4E2A773A3}" srcId="{F2C5F749-43EF-4123-B7BA-D975C809B40E}" destId="{31E9730B-3C9C-48B9-94CA-7E1A44AC4DF7}" srcOrd="0" destOrd="0" parTransId="{B6078EF4-107E-4710-AF57-DCAAFE368467}" sibTransId="{4877377C-C22F-42E1-BEA1-CF4C30DA78ED}"/>
    <dgm:cxn modelId="{66A9C9DF-BD4C-408F-A894-EAB830BFB4FD}" type="presOf" srcId="{B53ADA3C-E8B0-449D-BD2D-A2FAD0D74AB9}" destId="{4448D2E6-E344-44D8-BE9B-4D9B62B61220}" srcOrd="0" destOrd="0" presId="urn:microsoft.com/office/officeart/2005/8/layout/StepDownProcess"/>
    <dgm:cxn modelId="{3CB862EF-FB2E-4758-A3CD-7988FFDF25D1}" type="presOf" srcId="{2CF075ED-DD02-4795-8148-340898BB9994}" destId="{08366D9F-1F28-455A-AA85-73F2A3CBB3C6}" srcOrd="0" destOrd="0" presId="urn:microsoft.com/office/officeart/2005/8/layout/StepDownProcess"/>
    <dgm:cxn modelId="{EA2CF5AC-75C0-4ED9-B68E-78F11A279FC5}" type="presParOf" srcId="{68D76669-BE25-424B-A296-F5E93DB7A50F}" destId="{E7E6866E-DA8F-489B-B994-79A434E2BDF1}" srcOrd="0" destOrd="0" presId="urn:microsoft.com/office/officeart/2005/8/layout/StepDownProcess"/>
    <dgm:cxn modelId="{4F4AE88D-7C40-4ACD-808F-B58C1DFABC9C}" type="presParOf" srcId="{E7E6866E-DA8F-489B-B994-79A434E2BDF1}" destId="{610ABBC2-DFAB-4024-BFD9-14F7E6E3AB64}" srcOrd="0" destOrd="0" presId="urn:microsoft.com/office/officeart/2005/8/layout/StepDownProcess"/>
    <dgm:cxn modelId="{6FF24A36-BADC-484D-86EC-E17A37D8CE52}" type="presParOf" srcId="{E7E6866E-DA8F-489B-B994-79A434E2BDF1}" destId="{0E0A84CD-6623-4D4C-AAAA-9943B263B3DA}" srcOrd="1" destOrd="0" presId="urn:microsoft.com/office/officeart/2005/8/layout/StepDownProcess"/>
    <dgm:cxn modelId="{87FA1FE0-EB76-48DB-AE09-97FA221E6734}" type="presParOf" srcId="{E7E6866E-DA8F-489B-B994-79A434E2BDF1}" destId="{F8661BD2-1A33-4985-B888-6B9E35F00363}" srcOrd="2" destOrd="0" presId="urn:microsoft.com/office/officeart/2005/8/layout/StepDownProcess"/>
    <dgm:cxn modelId="{280DEB28-0414-430C-A8A6-D8B7C4959D74}" type="presParOf" srcId="{68D76669-BE25-424B-A296-F5E93DB7A50F}" destId="{C76DCF5F-03DA-4767-8BBA-EF85B8D8C1D0}" srcOrd="1" destOrd="0" presId="urn:microsoft.com/office/officeart/2005/8/layout/StepDownProcess"/>
    <dgm:cxn modelId="{FF5132DF-516B-400E-8ABE-5124FE133BB5}" type="presParOf" srcId="{68D76669-BE25-424B-A296-F5E93DB7A50F}" destId="{F8A7DF57-62B6-4F00-99AD-957233DD9F91}" srcOrd="2" destOrd="0" presId="urn:microsoft.com/office/officeart/2005/8/layout/StepDownProcess"/>
    <dgm:cxn modelId="{A64CB91D-0EE7-40B8-B4A0-3A5CB28BA675}" type="presParOf" srcId="{F8A7DF57-62B6-4F00-99AD-957233DD9F91}" destId="{BC9EC66E-A8BA-45D7-A352-5E4DB6700352}" srcOrd="0" destOrd="0" presId="urn:microsoft.com/office/officeart/2005/8/layout/StepDownProcess"/>
    <dgm:cxn modelId="{B3B40AB9-2695-48BE-9CCF-E0FDFD862C0B}" type="presParOf" srcId="{F8A7DF57-62B6-4F00-99AD-957233DD9F91}" destId="{08366D9F-1F28-455A-AA85-73F2A3CBB3C6}" srcOrd="1" destOrd="0" presId="urn:microsoft.com/office/officeart/2005/8/layout/StepDownProcess"/>
    <dgm:cxn modelId="{7681481A-BBF5-4BDB-9875-3E9BCF14F564}" type="presParOf" srcId="{F8A7DF57-62B6-4F00-99AD-957233DD9F91}" destId="{FAF3350A-528F-4B6F-A81F-2E2ECAA2D4EA}" srcOrd="2" destOrd="0" presId="urn:microsoft.com/office/officeart/2005/8/layout/StepDownProcess"/>
    <dgm:cxn modelId="{0C5B35DF-3F67-4895-9C44-C534A565EF8F}" type="presParOf" srcId="{68D76669-BE25-424B-A296-F5E93DB7A50F}" destId="{87C87039-235F-4DFF-8EAA-99E020FB4193}" srcOrd="3" destOrd="0" presId="urn:microsoft.com/office/officeart/2005/8/layout/StepDownProcess"/>
    <dgm:cxn modelId="{685A7A8C-CB45-4D20-8949-396C81980329}" type="presParOf" srcId="{68D76669-BE25-424B-A296-F5E93DB7A50F}" destId="{3327D7CE-D9CD-4C47-9A16-438820DD7C02}" srcOrd="4" destOrd="0" presId="urn:microsoft.com/office/officeart/2005/8/layout/StepDownProcess"/>
    <dgm:cxn modelId="{28CBF534-DFB9-4115-8F6A-6C6DC65FAA5D}" type="presParOf" srcId="{3327D7CE-D9CD-4C47-9A16-438820DD7C02}" destId="{284BC858-EAF3-45CF-B0BE-EFE9D7F9B25B}" srcOrd="0" destOrd="0" presId="urn:microsoft.com/office/officeart/2005/8/layout/StepDownProcess"/>
    <dgm:cxn modelId="{616713CE-383D-417A-8F64-6F5586BE98F4}" type="presParOf" srcId="{3327D7CE-D9CD-4C47-9A16-438820DD7C02}" destId="{183CE534-6584-4CB7-A575-2B685122ACA3}" srcOrd="1" destOrd="0" presId="urn:microsoft.com/office/officeart/2005/8/layout/StepDownProcess"/>
    <dgm:cxn modelId="{94A9484F-FD0D-4C5F-B6A8-0F59DAF71D52}" type="presParOf" srcId="{3327D7CE-D9CD-4C47-9A16-438820DD7C02}" destId="{63854B3D-6470-476C-B270-92842FBED2C4}" srcOrd="2" destOrd="0" presId="urn:microsoft.com/office/officeart/2005/8/layout/StepDownProcess"/>
    <dgm:cxn modelId="{A9A21B2B-7813-4E4D-B4EC-74C05A8EA77C}" type="presParOf" srcId="{68D76669-BE25-424B-A296-F5E93DB7A50F}" destId="{4F732E1B-5B0D-4ACD-A579-E3AB117E0D50}" srcOrd="5" destOrd="0" presId="urn:microsoft.com/office/officeart/2005/8/layout/StepDownProcess"/>
    <dgm:cxn modelId="{73BF03F8-0871-401B-8C46-77CD94C13250}" type="presParOf" srcId="{68D76669-BE25-424B-A296-F5E93DB7A50F}" destId="{16B7A94E-95BA-49CF-801D-84F82DE76D87}" srcOrd="6" destOrd="0" presId="urn:microsoft.com/office/officeart/2005/8/layout/StepDownProcess"/>
    <dgm:cxn modelId="{FB2D581D-0EB7-44A9-96FC-0087F5AB51B5}" type="presParOf" srcId="{16B7A94E-95BA-49CF-801D-84F82DE76D87}" destId="{62D6DCA2-C871-4A7C-A860-8CCBBDB66659}" srcOrd="0" destOrd="0" presId="urn:microsoft.com/office/officeart/2005/8/layout/StepDownProcess"/>
    <dgm:cxn modelId="{3F49E313-AD04-4D4D-95B8-3D6D7C5895CA}" type="presParOf" srcId="{16B7A94E-95BA-49CF-801D-84F82DE76D87}" destId="{4448D2E6-E344-44D8-BE9B-4D9B62B61220}" srcOrd="1" destOrd="0" presId="urn:microsoft.com/office/officeart/2005/8/layout/StepDownProcess"/>
    <dgm:cxn modelId="{6B2D65CD-8E67-407F-9063-90934484541A}" type="presParOf" srcId="{16B7A94E-95BA-49CF-801D-84F82DE76D87}" destId="{699B6830-2656-4C1A-8907-F1D2999A4717}" srcOrd="2" destOrd="0" presId="urn:microsoft.com/office/officeart/2005/8/layout/StepDownProcess"/>
    <dgm:cxn modelId="{335C4EE0-1E7D-43EC-B086-D896F8EC150E}" type="presParOf" srcId="{68D76669-BE25-424B-A296-F5E93DB7A50F}" destId="{41F2CD82-BC5C-4287-9B6B-369D0594A62A}" srcOrd="7" destOrd="0" presId="urn:microsoft.com/office/officeart/2005/8/layout/StepDownProcess"/>
    <dgm:cxn modelId="{27B56E78-2C6A-4373-9DE9-6AF74AF8800F}" type="presParOf" srcId="{68D76669-BE25-424B-A296-F5E93DB7A50F}" destId="{60D15D21-09D1-4E75-9BF7-DB1ECBE19FB8}" srcOrd="8" destOrd="0" presId="urn:microsoft.com/office/officeart/2005/8/layout/StepDownProcess"/>
    <dgm:cxn modelId="{EAAF2A73-AEBB-496A-B5CF-79BCB5B61F77}" type="presParOf" srcId="{60D15D21-09D1-4E75-9BF7-DB1ECBE19FB8}" destId="{8C71FA41-D2D9-4F98-8D72-E0563D15315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829CB-6192-402D-A32E-DD83EF6596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ED2C4-8CE9-4108-841B-91D767B1434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Труд </a:t>
          </a:r>
        </a:p>
      </dgm:t>
    </dgm:pt>
    <dgm:pt modelId="{EB703DE2-B41C-493C-9159-4725CEB6BE64}" type="parTrans" cxnId="{BBE4645F-7BFE-45B0-988C-323BD91E173B}">
      <dgm:prSet/>
      <dgm:spPr/>
      <dgm:t>
        <a:bodyPr/>
        <a:lstStyle/>
        <a:p>
          <a:endParaRPr lang="ru-RU"/>
        </a:p>
      </dgm:t>
    </dgm:pt>
    <dgm:pt modelId="{2ECB2BA0-69C8-4864-9C28-9BCC1C22F397}" type="sibTrans" cxnId="{BBE4645F-7BFE-45B0-988C-323BD91E173B}">
      <dgm:prSet/>
      <dgm:spPr/>
      <dgm:t>
        <a:bodyPr/>
        <a:lstStyle/>
        <a:p>
          <a:endParaRPr lang="ru-RU"/>
        </a:p>
      </dgm:t>
    </dgm:pt>
    <dgm:pt modelId="{54F2A394-D95D-44C9-B6F2-7A0F5468A5BD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Безработица</a:t>
          </a:r>
        </a:p>
      </dgm:t>
    </dgm:pt>
    <dgm:pt modelId="{4BD11C51-5911-4773-B5AC-607C028821BC}" type="parTrans" cxnId="{5F30702F-C6BD-420E-AC67-7250094DAD63}">
      <dgm:prSet/>
      <dgm:spPr/>
      <dgm:t>
        <a:bodyPr/>
        <a:lstStyle/>
        <a:p>
          <a:endParaRPr lang="ru-RU"/>
        </a:p>
      </dgm:t>
    </dgm:pt>
    <dgm:pt modelId="{F582D600-8673-4288-9810-0F9EC01A858B}" type="sibTrans" cxnId="{5F30702F-C6BD-420E-AC67-7250094DAD63}">
      <dgm:prSet/>
      <dgm:spPr/>
      <dgm:t>
        <a:bodyPr/>
        <a:lstStyle/>
        <a:p>
          <a:endParaRPr lang="ru-RU"/>
        </a:p>
      </dgm:t>
    </dgm:pt>
    <dgm:pt modelId="{A339C8F0-28D0-4959-B17C-3CAAA8FCEAC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Длительная безработица</a:t>
          </a:r>
        </a:p>
      </dgm:t>
    </dgm:pt>
    <dgm:pt modelId="{990F48F4-F9EB-42BC-9878-08E021F4377D}" type="parTrans" cxnId="{422BF218-7F17-4B7F-8A11-47DC9204CE4F}">
      <dgm:prSet/>
      <dgm:spPr/>
      <dgm:t>
        <a:bodyPr/>
        <a:lstStyle/>
        <a:p>
          <a:endParaRPr lang="ru-RU"/>
        </a:p>
      </dgm:t>
    </dgm:pt>
    <dgm:pt modelId="{DA551A71-324B-412E-9291-37627017D063}" type="sibTrans" cxnId="{422BF218-7F17-4B7F-8A11-47DC9204CE4F}">
      <dgm:prSet/>
      <dgm:spPr/>
      <dgm:t>
        <a:bodyPr/>
        <a:lstStyle/>
        <a:p>
          <a:endParaRPr lang="ru-RU"/>
        </a:p>
      </dgm:t>
    </dgm:pt>
    <dgm:pt modelId="{FEBE6F66-B41E-42A3-9E12-115A4658B30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Здоровье </a:t>
          </a:r>
        </a:p>
      </dgm:t>
    </dgm:pt>
    <dgm:pt modelId="{32375BC9-C7E4-4B38-BBEC-4C6463D6DA7E}" type="parTrans" cxnId="{CD8A6C0F-96C2-4FDD-9B86-6A4EAA222DC0}">
      <dgm:prSet/>
      <dgm:spPr/>
      <dgm:t>
        <a:bodyPr/>
        <a:lstStyle/>
        <a:p>
          <a:endParaRPr lang="ru-RU"/>
        </a:p>
      </dgm:t>
    </dgm:pt>
    <dgm:pt modelId="{15E703BE-0DAD-4BFB-998A-72E59456E1D1}" type="sibTrans" cxnId="{CD8A6C0F-96C2-4FDD-9B86-6A4EAA222DC0}">
      <dgm:prSet/>
      <dgm:spPr/>
      <dgm:t>
        <a:bodyPr/>
        <a:lstStyle/>
        <a:p>
          <a:endParaRPr lang="ru-RU"/>
        </a:p>
      </dgm:t>
    </dgm:pt>
    <dgm:pt modelId="{C3E6A175-1077-4697-AF81-CC5E153EB5D7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Младенческая смертность</a:t>
          </a:r>
        </a:p>
      </dgm:t>
    </dgm:pt>
    <dgm:pt modelId="{79B77BF5-2F1D-43AB-AEB6-C9840104E0F3}" type="parTrans" cxnId="{43B0C7F9-6CF6-4E6C-9462-B4E517CDD9EB}">
      <dgm:prSet/>
      <dgm:spPr/>
      <dgm:t>
        <a:bodyPr/>
        <a:lstStyle/>
        <a:p>
          <a:endParaRPr lang="ru-RU"/>
        </a:p>
      </dgm:t>
    </dgm:pt>
    <dgm:pt modelId="{18D74819-2998-4B78-A28B-FCABB61BE75B}" type="sibTrans" cxnId="{43B0C7F9-6CF6-4E6C-9462-B4E517CDD9EB}">
      <dgm:prSet/>
      <dgm:spPr/>
      <dgm:t>
        <a:bodyPr/>
        <a:lstStyle/>
        <a:p>
          <a:endParaRPr lang="ru-RU"/>
        </a:p>
      </dgm:t>
    </dgm:pt>
    <dgm:pt modelId="{8B6FFB6D-75C7-4690-B238-BA6CEBB3EBE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Заболеваемость некоторыми болезнями</a:t>
          </a:r>
        </a:p>
      </dgm:t>
    </dgm:pt>
    <dgm:pt modelId="{2B353947-0744-420C-B024-D0F5F5AF4BBB}" type="parTrans" cxnId="{AAC04D47-83BE-4609-942B-F475D6C611CE}">
      <dgm:prSet/>
      <dgm:spPr/>
      <dgm:t>
        <a:bodyPr/>
        <a:lstStyle/>
        <a:p>
          <a:endParaRPr lang="ru-RU"/>
        </a:p>
      </dgm:t>
    </dgm:pt>
    <dgm:pt modelId="{7A5D5F1B-CE34-4252-A934-63A4FB88506A}" type="sibTrans" cxnId="{AAC04D47-83BE-4609-942B-F475D6C611CE}">
      <dgm:prSet/>
      <dgm:spPr/>
      <dgm:t>
        <a:bodyPr/>
        <a:lstStyle/>
        <a:p>
          <a:endParaRPr lang="ru-RU"/>
        </a:p>
      </dgm:t>
    </dgm:pt>
    <dgm:pt modelId="{3FBD83EE-37BD-4CE7-ADE1-56802828F5A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Доходы и благосостояние </a:t>
          </a:r>
        </a:p>
      </dgm:t>
    </dgm:pt>
    <dgm:pt modelId="{3EF7B90E-F7E7-4D39-A4F2-220A3A57B167}" type="parTrans" cxnId="{0A473040-44D3-4E6F-B858-E8C5E50D82FB}">
      <dgm:prSet/>
      <dgm:spPr/>
      <dgm:t>
        <a:bodyPr/>
        <a:lstStyle/>
        <a:p>
          <a:endParaRPr lang="ru-RU"/>
        </a:p>
      </dgm:t>
    </dgm:pt>
    <dgm:pt modelId="{3F97C50E-E378-4A6F-8A74-7DFD5C422F72}" type="sibTrans" cxnId="{0A473040-44D3-4E6F-B858-E8C5E50D82FB}">
      <dgm:prSet/>
      <dgm:spPr/>
      <dgm:t>
        <a:bodyPr/>
        <a:lstStyle/>
        <a:p>
          <a:endParaRPr lang="ru-RU"/>
        </a:p>
      </dgm:t>
    </dgm:pt>
    <dgm:pt modelId="{F8A949A7-408C-4C8C-BEC6-742E1240A77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Уровень доходов населения (относительные параметры)</a:t>
          </a:r>
        </a:p>
      </dgm:t>
    </dgm:pt>
    <dgm:pt modelId="{E4114EF7-6A6A-4247-B2A8-BF0F0D926954}" type="parTrans" cxnId="{A1C665A6-4FC7-43AC-AC40-3BEA1A2FB9FF}">
      <dgm:prSet/>
      <dgm:spPr/>
      <dgm:t>
        <a:bodyPr/>
        <a:lstStyle/>
        <a:p>
          <a:endParaRPr lang="ru-RU"/>
        </a:p>
      </dgm:t>
    </dgm:pt>
    <dgm:pt modelId="{256778DB-7F14-42F4-9E35-30E36721C84E}" type="sibTrans" cxnId="{A1C665A6-4FC7-43AC-AC40-3BEA1A2FB9FF}">
      <dgm:prSet/>
      <dgm:spPr/>
      <dgm:t>
        <a:bodyPr/>
        <a:lstStyle/>
        <a:p>
          <a:endParaRPr lang="ru-RU"/>
        </a:p>
      </dgm:t>
    </dgm:pt>
    <dgm:pt modelId="{C3E0172F-1704-4579-B249-1FAE10CCCD9A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Уровень развития инфраструктуры</a:t>
          </a:r>
        </a:p>
      </dgm:t>
    </dgm:pt>
    <dgm:pt modelId="{C19F2B31-20EF-4CCA-B2BA-49A42F83A7FB}" type="parTrans" cxnId="{50BF6114-89F0-4D96-AEFA-31C9A5F101F3}">
      <dgm:prSet/>
      <dgm:spPr/>
      <dgm:t>
        <a:bodyPr/>
        <a:lstStyle/>
        <a:p>
          <a:endParaRPr lang="ru-RU"/>
        </a:p>
      </dgm:t>
    </dgm:pt>
    <dgm:pt modelId="{18BD77FC-BA55-4EC5-86D6-D6A289935B5D}" type="sibTrans" cxnId="{50BF6114-89F0-4D96-AEFA-31C9A5F101F3}">
      <dgm:prSet/>
      <dgm:spPr/>
      <dgm:t>
        <a:bodyPr/>
        <a:lstStyle/>
        <a:p>
          <a:endParaRPr lang="ru-RU"/>
        </a:p>
      </dgm:t>
    </dgm:pt>
    <dgm:pt modelId="{EEE497A9-77B3-44B6-8A1E-3A178ABF5766}">
      <dgm:prSet/>
      <dgm:spPr>
        <a:solidFill>
          <a:srgbClr val="00B050"/>
        </a:solidFill>
      </dgm:spPr>
      <dgm:t>
        <a:bodyPr/>
        <a:lstStyle/>
        <a:p>
          <a:r>
            <a:rPr lang="ru-RU" dirty="0"/>
            <a:t>Безопасность</a:t>
          </a:r>
        </a:p>
      </dgm:t>
    </dgm:pt>
    <dgm:pt modelId="{C1A66F5E-8ED5-4D37-9B29-23B94115EE7A}" type="parTrans" cxnId="{DC2E64E5-1CF1-4574-8C6B-E15F4A804D75}">
      <dgm:prSet/>
      <dgm:spPr/>
      <dgm:t>
        <a:bodyPr/>
        <a:lstStyle/>
        <a:p>
          <a:endParaRPr lang="ru-RU"/>
        </a:p>
      </dgm:t>
    </dgm:pt>
    <dgm:pt modelId="{09890000-6463-4540-887D-CCB626C0B8E5}" type="sibTrans" cxnId="{DC2E64E5-1CF1-4574-8C6B-E15F4A804D75}">
      <dgm:prSet/>
      <dgm:spPr/>
      <dgm:t>
        <a:bodyPr/>
        <a:lstStyle/>
        <a:p>
          <a:endParaRPr lang="ru-RU"/>
        </a:p>
      </dgm:t>
    </dgm:pt>
    <dgm:pt modelId="{9E0A0E07-8165-40EC-890B-8B073FA99286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Задолженность по заработной плате</a:t>
          </a:r>
        </a:p>
      </dgm:t>
    </dgm:pt>
    <dgm:pt modelId="{E5016337-2746-4934-9ABF-A35CE60D47A3}" type="parTrans" cxnId="{00D28A2D-5210-4F8B-8C6E-EE4A86A92979}">
      <dgm:prSet/>
      <dgm:spPr/>
      <dgm:t>
        <a:bodyPr/>
        <a:lstStyle/>
        <a:p>
          <a:endParaRPr lang="ru-RU"/>
        </a:p>
      </dgm:t>
    </dgm:pt>
    <dgm:pt modelId="{434FB5AE-06B3-43AB-859D-7438C09D75FE}" type="sibTrans" cxnId="{00D28A2D-5210-4F8B-8C6E-EE4A86A92979}">
      <dgm:prSet/>
      <dgm:spPr/>
      <dgm:t>
        <a:bodyPr/>
        <a:lstStyle/>
        <a:p>
          <a:endParaRPr lang="ru-RU"/>
        </a:p>
      </dgm:t>
    </dgm:pt>
    <dgm:pt modelId="{37A3D8CB-6FDC-4654-96ED-783F207D4BD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Производственный травматизм</a:t>
          </a:r>
        </a:p>
      </dgm:t>
    </dgm:pt>
    <dgm:pt modelId="{AFAE6233-391B-451E-A505-DEAD5248B44B}" type="parTrans" cxnId="{35A5AB29-959F-45C0-8422-E09F360CED53}">
      <dgm:prSet/>
      <dgm:spPr/>
      <dgm:t>
        <a:bodyPr/>
        <a:lstStyle/>
        <a:p>
          <a:endParaRPr lang="ru-RU"/>
        </a:p>
      </dgm:t>
    </dgm:pt>
    <dgm:pt modelId="{0485470E-8E71-4F62-8B0F-8E8B09DC2523}" type="sibTrans" cxnId="{35A5AB29-959F-45C0-8422-E09F360CED53}">
      <dgm:prSet/>
      <dgm:spPr/>
      <dgm:t>
        <a:bodyPr/>
        <a:lstStyle/>
        <a:p>
          <a:endParaRPr lang="ru-RU"/>
        </a:p>
      </dgm:t>
    </dgm:pt>
    <dgm:pt modelId="{2D5BC4B2-75AE-4189-B32E-6EBC9915910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Нагрузка на вакансию</a:t>
          </a:r>
        </a:p>
      </dgm:t>
    </dgm:pt>
    <dgm:pt modelId="{19AE0B91-5570-4B5F-838F-EE963A47C4D0}" type="parTrans" cxnId="{E62A7862-1D7E-47EE-9BAD-07FB82D49DB6}">
      <dgm:prSet/>
      <dgm:spPr/>
      <dgm:t>
        <a:bodyPr/>
        <a:lstStyle/>
        <a:p>
          <a:endParaRPr lang="ru-RU"/>
        </a:p>
      </dgm:t>
    </dgm:pt>
    <dgm:pt modelId="{0EAF018C-D9D0-4417-808E-A4B6FEF44A8A}" type="sibTrans" cxnId="{E62A7862-1D7E-47EE-9BAD-07FB82D49DB6}">
      <dgm:prSet/>
      <dgm:spPr/>
      <dgm:t>
        <a:bodyPr/>
        <a:lstStyle/>
        <a:p>
          <a:endParaRPr lang="ru-RU"/>
        </a:p>
      </dgm:t>
    </dgm:pt>
    <dgm:pt modelId="{58432020-4933-4049-8622-0F0C323E63C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Смертность по причине ряда заболеваний</a:t>
          </a:r>
        </a:p>
      </dgm:t>
    </dgm:pt>
    <dgm:pt modelId="{F0A487CC-A5D2-444C-94C3-8F5778D1F661}" type="parTrans" cxnId="{ED61E063-BA26-4E28-91B3-8AAD85B0C859}">
      <dgm:prSet/>
      <dgm:spPr/>
      <dgm:t>
        <a:bodyPr/>
        <a:lstStyle/>
        <a:p>
          <a:endParaRPr lang="ru-RU"/>
        </a:p>
      </dgm:t>
    </dgm:pt>
    <dgm:pt modelId="{91622067-AB8A-4379-94EE-3892EDB5D0BA}" type="sibTrans" cxnId="{ED61E063-BA26-4E28-91B3-8AAD85B0C859}">
      <dgm:prSet/>
      <dgm:spPr/>
      <dgm:t>
        <a:bodyPr/>
        <a:lstStyle/>
        <a:p>
          <a:endParaRPr lang="ru-RU"/>
        </a:p>
      </dgm:t>
    </dgm:pt>
    <dgm:pt modelId="{2CC87B8F-639E-4BE6-9E1F-4D9E9E474E0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и другие критерии</a:t>
          </a:r>
        </a:p>
      </dgm:t>
    </dgm:pt>
    <dgm:pt modelId="{2BEB3C94-65ED-4881-A185-8F7D3395AC80}" type="parTrans" cxnId="{B2A6E753-021C-45E2-AD83-AF466B492EC2}">
      <dgm:prSet/>
      <dgm:spPr/>
      <dgm:t>
        <a:bodyPr/>
        <a:lstStyle/>
        <a:p>
          <a:endParaRPr lang="ru-RU"/>
        </a:p>
      </dgm:t>
    </dgm:pt>
    <dgm:pt modelId="{3764BC24-DF81-4A19-AA79-1B8322BBDBB1}" type="sibTrans" cxnId="{B2A6E753-021C-45E2-AD83-AF466B492EC2}">
      <dgm:prSet/>
      <dgm:spPr/>
      <dgm:t>
        <a:bodyPr/>
        <a:lstStyle/>
        <a:p>
          <a:endParaRPr lang="ru-RU"/>
        </a:p>
      </dgm:t>
    </dgm:pt>
    <dgm:pt modelId="{30461CA9-BC00-494B-9440-089E64925B20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Коэффициент естественного прироста</a:t>
          </a:r>
        </a:p>
      </dgm:t>
    </dgm:pt>
    <dgm:pt modelId="{0FCE9972-3A70-40FC-968B-628D4121FB7F}" type="parTrans" cxnId="{BC267830-401B-43BC-AC01-427043D0DF10}">
      <dgm:prSet/>
      <dgm:spPr/>
      <dgm:t>
        <a:bodyPr/>
        <a:lstStyle/>
        <a:p>
          <a:endParaRPr lang="ru-RU"/>
        </a:p>
      </dgm:t>
    </dgm:pt>
    <dgm:pt modelId="{2A236022-A9D9-4523-AC9A-3C9EDBEF2052}" type="sibTrans" cxnId="{BC267830-401B-43BC-AC01-427043D0DF10}">
      <dgm:prSet/>
      <dgm:spPr/>
      <dgm:t>
        <a:bodyPr/>
        <a:lstStyle/>
        <a:p>
          <a:endParaRPr lang="ru-RU"/>
        </a:p>
      </dgm:t>
    </dgm:pt>
    <dgm:pt modelId="{CAA246DE-64ED-4012-A186-8442604A370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и другие критерии</a:t>
          </a:r>
        </a:p>
      </dgm:t>
    </dgm:pt>
    <dgm:pt modelId="{5D61DDFA-3787-49D0-A44F-76ED5BE350B1}" type="parTrans" cxnId="{8D6A61E8-01BB-4132-BA63-3EA80DE5A769}">
      <dgm:prSet/>
      <dgm:spPr/>
      <dgm:t>
        <a:bodyPr/>
        <a:lstStyle/>
        <a:p>
          <a:endParaRPr lang="ru-RU"/>
        </a:p>
      </dgm:t>
    </dgm:pt>
    <dgm:pt modelId="{476C5224-0441-4873-898C-9BA21CF925C6}" type="sibTrans" cxnId="{8D6A61E8-01BB-4132-BA63-3EA80DE5A769}">
      <dgm:prSet/>
      <dgm:spPr/>
      <dgm:t>
        <a:bodyPr/>
        <a:lstStyle/>
        <a:p>
          <a:endParaRPr lang="ru-RU"/>
        </a:p>
      </dgm:t>
    </dgm:pt>
    <dgm:pt modelId="{EA8AD865-BD98-4DBD-A1B1-04B583FF990C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Уровень преступности</a:t>
          </a:r>
        </a:p>
      </dgm:t>
    </dgm:pt>
    <dgm:pt modelId="{EAEEEE05-5F55-4B44-A64D-8360BA6256F8}" type="parTrans" cxnId="{67E6B06C-D3C2-48F9-B734-D81A6A4E5010}">
      <dgm:prSet/>
      <dgm:spPr/>
      <dgm:t>
        <a:bodyPr/>
        <a:lstStyle/>
        <a:p>
          <a:endParaRPr lang="ru-RU"/>
        </a:p>
      </dgm:t>
    </dgm:pt>
    <dgm:pt modelId="{422C4A7C-82E5-4658-B662-B45E58CD222A}" type="sibTrans" cxnId="{67E6B06C-D3C2-48F9-B734-D81A6A4E5010}">
      <dgm:prSet/>
      <dgm:spPr/>
      <dgm:t>
        <a:bodyPr/>
        <a:lstStyle/>
        <a:p>
          <a:endParaRPr lang="ru-RU"/>
        </a:p>
      </dgm:t>
    </dgm:pt>
    <dgm:pt modelId="{989AEBF9-64B5-4856-B490-CFC5619BAC37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1178D4A0-CF0E-42E0-A830-DA6ABF26EF7A}" type="parTrans" cxnId="{26976526-714D-4396-9CD9-3A6FA31772F4}">
      <dgm:prSet/>
      <dgm:spPr/>
      <dgm:t>
        <a:bodyPr/>
        <a:lstStyle/>
        <a:p>
          <a:endParaRPr lang="ru-RU"/>
        </a:p>
      </dgm:t>
    </dgm:pt>
    <dgm:pt modelId="{5F36928E-17A5-4929-A114-3F3CDD0D6BB2}" type="sibTrans" cxnId="{26976526-714D-4396-9CD9-3A6FA31772F4}">
      <dgm:prSet/>
      <dgm:spPr/>
      <dgm:t>
        <a:bodyPr/>
        <a:lstStyle/>
        <a:p>
          <a:endParaRPr lang="ru-RU"/>
        </a:p>
      </dgm:t>
    </dgm:pt>
    <dgm:pt modelId="{D9135626-E6F3-42B4-A4ED-E83E675777F1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Уровень социальной защищенности</a:t>
          </a:r>
        </a:p>
      </dgm:t>
    </dgm:pt>
    <dgm:pt modelId="{D564CEC7-4C20-4821-95CD-40E29CA14EE4}" type="parTrans" cxnId="{E36B5460-9402-4894-9A4D-79CE2C0CDE58}">
      <dgm:prSet/>
      <dgm:spPr/>
      <dgm:t>
        <a:bodyPr/>
        <a:lstStyle/>
        <a:p>
          <a:endParaRPr lang="ru-RU"/>
        </a:p>
      </dgm:t>
    </dgm:pt>
    <dgm:pt modelId="{35CD8397-F140-4AC2-804D-148907213FBE}" type="sibTrans" cxnId="{E36B5460-9402-4894-9A4D-79CE2C0CDE58}">
      <dgm:prSet/>
      <dgm:spPr/>
      <dgm:t>
        <a:bodyPr/>
        <a:lstStyle/>
        <a:p>
          <a:endParaRPr lang="ru-RU"/>
        </a:p>
      </dgm:t>
    </dgm:pt>
    <dgm:pt modelId="{508F18F4-81DA-40B3-B7D1-0E03490169B7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и другие критерии</a:t>
          </a:r>
        </a:p>
      </dgm:t>
    </dgm:pt>
    <dgm:pt modelId="{1196FADC-7032-4F07-9F5D-04AC6A095C6F}" type="parTrans" cxnId="{26D7C809-16B6-42B4-A973-69785672A959}">
      <dgm:prSet/>
      <dgm:spPr/>
      <dgm:t>
        <a:bodyPr/>
        <a:lstStyle/>
        <a:p>
          <a:endParaRPr lang="ru-RU"/>
        </a:p>
      </dgm:t>
    </dgm:pt>
    <dgm:pt modelId="{E13EA208-260B-49C6-B54F-73055376713B}" type="sibTrans" cxnId="{26D7C809-16B6-42B4-A973-69785672A959}">
      <dgm:prSet/>
      <dgm:spPr/>
      <dgm:t>
        <a:bodyPr/>
        <a:lstStyle/>
        <a:p>
          <a:endParaRPr lang="ru-RU"/>
        </a:p>
      </dgm:t>
    </dgm:pt>
    <dgm:pt modelId="{1AC52B89-1B51-48D8-9308-EE2984279DA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Доля бедного населения</a:t>
          </a:r>
        </a:p>
      </dgm:t>
    </dgm:pt>
    <dgm:pt modelId="{EFCEC9FB-B950-42DC-A748-C63C69B16280}" type="parTrans" cxnId="{D140C65D-5B9E-49C5-80C7-E6C5BF6D737B}">
      <dgm:prSet/>
      <dgm:spPr/>
      <dgm:t>
        <a:bodyPr/>
        <a:lstStyle/>
        <a:p>
          <a:endParaRPr lang="ru-RU"/>
        </a:p>
      </dgm:t>
    </dgm:pt>
    <dgm:pt modelId="{79EB1DD6-B397-4673-A6F5-8CB67D92D327}" type="sibTrans" cxnId="{D140C65D-5B9E-49C5-80C7-E6C5BF6D737B}">
      <dgm:prSet/>
      <dgm:spPr/>
      <dgm:t>
        <a:bodyPr/>
        <a:lstStyle/>
        <a:p>
          <a:endParaRPr lang="ru-RU"/>
        </a:p>
      </dgm:t>
    </dgm:pt>
    <dgm:pt modelId="{FAF5DC5A-CB15-435A-8F40-F9173B047AFD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Обеспеченность материальными благами</a:t>
          </a:r>
        </a:p>
      </dgm:t>
    </dgm:pt>
    <dgm:pt modelId="{2E2816CE-80FA-4B1E-855D-B91CF1A526B9}" type="parTrans" cxnId="{13CD5F18-BD75-4057-BEC8-E6D6BD13C916}">
      <dgm:prSet/>
      <dgm:spPr/>
      <dgm:t>
        <a:bodyPr/>
        <a:lstStyle/>
        <a:p>
          <a:endParaRPr lang="ru-RU"/>
        </a:p>
      </dgm:t>
    </dgm:pt>
    <dgm:pt modelId="{9078A71F-80A5-4BE4-B41D-56DF399844CC}" type="sibTrans" cxnId="{13CD5F18-BD75-4057-BEC8-E6D6BD13C916}">
      <dgm:prSet/>
      <dgm:spPr/>
      <dgm:t>
        <a:bodyPr/>
        <a:lstStyle/>
        <a:p>
          <a:endParaRPr lang="ru-RU"/>
        </a:p>
      </dgm:t>
    </dgm:pt>
    <dgm:pt modelId="{83387827-372F-4852-BC05-39F41117F01F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и другие критерии</a:t>
          </a:r>
        </a:p>
      </dgm:t>
    </dgm:pt>
    <dgm:pt modelId="{23A9F660-4523-4E28-8D20-FD32F84D9A37}" type="parTrans" cxnId="{0978EE17-D764-4E89-8CA8-2CA59B8B3B18}">
      <dgm:prSet/>
      <dgm:spPr/>
      <dgm:t>
        <a:bodyPr/>
        <a:lstStyle/>
        <a:p>
          <a:endParaRPr lang="ru-RU"/>
        </a:p>
      </dgm:t>
    </dgm:pt>
    <dgm:pt modelId="{45E08D88-5032-4F41-9702-D3E98912109C}" type="sibTrans" cxnId="{0978EE17-D764-4E89-8CA8-2CA59B8B3B18}">
      <dgm:prSet/>
      <dgm:spPr/>
      <dgm:t>
        <a:bodyPr/>
        <a:lstStyle/>
        <a:p>
          <a:endParaRPr lang="ru-RU"/>
        </a:p>
      </dgm:t>
    </dgm:pt>
    <dgm:pt modelId="{124D10BD-04AB-4F44-B731-DCEA7518C171}" type="pres">
      <dgm:prSet presAssocID="{57B829CB-6192-402D-A32E-DD83EF659686}" presName="Name0" presStyleCnt="0">
        <dgm:presLayoutVars>
          <dgm:dir/>
          <dgm:animLvl val="lvl"/>
          <dgm:resizeHandles val="exact"/>
        </dgm:presLayoutVars>
      </dgm:prSet>
      <dgm:spPr/>
    </dgm:pt>
    <dgm:pt modelId="{18674303-2F29-4C1B-B723-8BC39398B75B}" type="pres">
      <dgm:prSet presAssocID="{F81ED2C4-8CE9-4108-841B-91D767B1434A}" presName="composite" presStyleCnt="0"/>
      <dgm:spPr/>
    </dgm:pt>
    <dgm:pt modelId="{F65252E6-0F29-4AD6-AF70-CEF24D4BD31A}" type="pres">
      <dgm:prSet presAssocID="{F81ED2C4-8CE9-4108-841B-91D767B1434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789FD29-C43F-4BC3-B762-2580BA1C9583}" type="pres">
      <dgm:prSet presAssocID="{F81ED2C4-8CE9-4108-841B-91D767B1434A}" presName="desTx" presStyleLbl="alignAccFollowNode1" presStyleIdx="0" presStyleCnt="4">
        <dgm:presLayoutVars>
          <dgm:bulletEnabled val="1"/>
        </dgm:presLayoutVars>
      </dgm:prSet>
      <dgm:spPr/>
    </dgm:pt>
    <dgm:pt modelId="{FB0D354E-2EE5-4125-8693-84E0FFF6DC26}" type="pres">
      <dgm:prSet presAssocID="{2ECB2BA0-69C8-4864-9C28-9BCC1C22F397}" presName="space" presStyleCnt="0"/>
      <dgm:spPr/>
    </dgm:pt>
    <dgm:pt modelId="{F995A57E-F583-4453-8FF4-4E38619C65CA}" type="pres">
      <dgm:prSet presAssocID="{FEBE6F66-B41E-42A3-9E12-115A4658B306}" presName="composite" presStyleCnt="0"/>
      <dgm:spPr/>
    </dgm:pt>
    <dgm:pt modelId="{F1F6C976-1CC1-4E5C-8463-7B7DFB8A818C}" type="pres">
      <dgm:prSet presAssocID="{FEBE6F66-B41E-42A3-9E12-115A4658B306}" presName="parTx" presStyleLbl="alignNode1" presStyleIdx="1" presStyleCnt="4" custLinFactNeighborY="7287">
        <dgm:presLayoutVars>
          <dgm:chMax val="0"/>
          <dgm:chPref val="0"/>
          <dgm:bulletEnabled val="1"/>
        </dgm:presLayoutVars>
      </dgm:prSet>
      <dgm:spPr/>
    </dgm:pt>
    <dgm:pt modelId="{01903042-B1FD-4CEC-8B8D-29AB3F62F7B1}" type="pres">
      <dgm:prSet presAssocID="{FEBE6F66-B41E-42A3-9E12-115A4658B306}" presName="desTx" presStyleLbl="alignAccFollowNode1" presStyleIdx="1" presStyleCnt="4">
        <dgm:presLayoutVars>
          <dgm:bulletEnabled val="1"/>
        </dgm:presLayoutVars>
      </dgm:prSet>
      <dgm:spPr/>
    </dgm:pt>
    <dgm:pt modelId="{A6299F65-0169-4A61-B9A7-75F9B094F0A6}" type="pres">
      <dgm:prSet presAssocID="{15E703BE-0DAD-4BFB-998A-72E59456E1D1}" presName="space" presStyleCnt="0"/>
      <dgm:spPr/>
    </dgm:pt>
    <dgm:pt modelId="{6A9AD97F-8438-4076-86A9-0238EFF8FA47}" type="pres">
      <dgm:prSet presAssocID="{EEE497A9-77B3-44B6-8A1E-3A178ABF5766}" presName="composite" presStyleCnt="0"/>
      <dgm:spPr/>
    </dgm:pt>
    <dgm:pt modelId="{EAFA5558-9EC1-4B0D-87F3-D1498A2013A6}" type="pres">
      <dgm:prSet presAssocID="{EEE497A9-77B3-44B6-8A1E-3A178ABF576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C86BA64-7A03-45CD-BA06-AE14C517E792}" type="pres">
      <dgm:prSet presAssocID="{EEE497A9-77B3-44B6-8A1E-3A178ABF5766}" presName="desTx" presStyleLbl="alignAccFollowNode1" presStyleIdx="2" presStyleCnt="4">
        <dgm:presLayoutVars>
          <dgm:bulletEnabled val="1"/>
        </dgm:presLayoutVars>
      </dgm:prSet>
      <dgm:spPr/>
    </dgm:pt>
    <dgm:pt modelId="{0D0590E9-DBE1-4EB1-A217-D6A8411628A3}" type="pres">
      <dgm:prSet presAssocID="{09890000-6463-4540-887D-CCB626C0B8E5}" presName="space" presStyleCnt="0"/>
      <dgm:spPr/>
    </dgm:pt>
    <dgm:pt modelId="{EA59F773-ECC1-49FD-AB14-FC5745937F95}" type="pres">
      <dgm:prSet presAssocID="{3FBD83EE-37BD-4CE7-ADE1-56802828F5AC}" presName="composite" presStyleCnt="0"/>
      <dgm:spPr/>
    </dgm:pt>
    <dgm:pt modelId="{EF3985EB-E853-4791-8FB0-7C9530B6C40F}" type="pres">
      <dgm:prSet presAssocID="{3FBD83EE-37BD-4CE7-ADE1-56802828F5A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06936BD-402B-4523-AD1C-0BBD2B9283C1}" type="pres">
      <dgm:prSet presAssocID="{3FBD83EE-37BD-4CE7-ADE1-56802828F5A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9732809-A49A-4F11-86EB-07DBFFA0A2C8}" type="presOf" srcId="{C3E6A175-1077-4697-AF81-CC5E153EB5D7}" destId="{01903042-B1FD-4CEC-8B8D-29AB3F62F7B1}" srcOrd="0" destOrd="0" presId="urn:microsoft.com/office/officeart/2005/8/layout/hList1"/>
    <dgm:cxn modelId="{26D7C809-16B6-42B4-A973-69785672A959}" srcId="{EEE497A9-77B3-44B6-8A1E-3A178ABF5766}" destId="{508F18F4-81DA-40B3-B7D1-0E03490169B7}" srcOrd="2" destOrd="0" parTransId="{1196FADC-7032-4F07-9F5D-04AC6A095C6F}" sibTransId="{E13EA208-260B-49C6-B54F-73055376713B}"/>
    <dgm:cxn modelId="{CD8A6C0F-96C2-4FDD-9B86-6A4EAA222DC0}" srcId="{57B829CB-6192-402D-A32E-DD83EF659686}" destId="{FEBE6F66-B41E-42A3-9E12-115A4658B306}" srcOrd="1" destOrd="0" parTransId="{32375BC9-C7E4-4B38-BBEC-4C6463D6DA7E}" sibTransId="{15E703BE-0DAD-4BFB-998A-72E59456E1D1}"/>
    <dgm:cxn modelId="{50BF6114-89F0-4D96-AEFA-31C9A5F101F3}" srcId="{3FBD83EE-37BD-4CE7-ADE1-56802828F5AC}" destId="{C3E0172F-1704-4579-B249-1FAE10CCCD9A}" srcOrd="3" destOrd="0" parTransId="{C19F2B31-20EF-4CCA-B2BA-49A42F83A7FB}" sibTransId="{18BD77FC-BA55-4EC5-86D6-D6A289935B5D}"/>
    <dgm:cxn modelId="{0978EE17-D764-4E89-8CA8-2CA59B8B3B18}" srcId="{3FBD83EE-37BD-4CE7-ADE1-56802828F5AC}" destId="{83387827-372F-4852-BC05-39F41117F01F}" srcOrd="4" destOrd="0" parTransId="{23A9F660-4523-4E28-8D20-FD32F84D9A37}" sibTransId="{45E08D88-5032-4F41-9702-D3E98912109C}"/>
    <dgm:cxn modelId="{13CD5F18-BD75-4057-BEC8-E6D6BD13C916}" srcId="{3FBD83EE-37BD-4CE7-ADE1-56802828F5AC}" destId="{FAF5DC5A-CB15-435A-8F40-F9173B047AFD}" srcOrd="2" destOrd="0" parTransId="{2E2816CE-80FA-4B1E-855D-B91CF1A526B9}" sibTransId="{9078A71F-80A5-4BE4-B41D-56DF399844CC}"/>
    <dgm:cxn modelId="{422BF218-7F17-4B7F-8A11-47DC9204CE4F}" srcId="{F81ED2C4-8CE9-4108-841B-91D767B1434A}" destId="{A339C8F0-28D0-4959-B17C-3CAAA8FCEAC3}" srcOrd="1" destOrd="0" parTransId="{990F48F4-F9EB-42BC-9878-08E021F4377D}" sibTransId="{DA551A71-324B-412E-9291-37627017D063}"/>
    <dgm:cxn modelId="{26976526-714D-4396-9CD9-3A6FA31772F4}" srcId="{EEE497A9-77B3-44B6-8A1E-3A178ABF5766}" destId="{989AEBF9-64B5-4856-B490-CFC5619BAC37}" srcOrd="3" destOrd="0" parTransId="{1178D4A0-CF0E-42E0-A830-DA6ABF26EF7A}" sibTransId="{5F36928E-17A5-4929-A114-3F3CDD0D6BB2}"/>
    <dgm:cxn modelId="{35A5AB29-959F-45C0-8422-E09F360CED53}" srcId="{F81ED2C4-8CE9-4108-841B-91D767B1434A}" destId="{37A3D8CB-6FDC-4654-96ED-783F207D4BDC}" srcOrd="3" destOrd="0" parTransId="{AFAE6233-391B-451E-A505-DEAD5248B44B}" sibTransId="{0485470E-8E71-4F62-8B0F-8E8B09DC2523}"/>
    <dgm:cxn modelId="{00D28A2D-5210-4F8B-8C6E-EE4A86A92979}" srcId="{F81ED2C4-8CE9-4108-841B-91D767B1434A}" destId="{9E0A0E07-8165-40EC-890B-8B073FA99286}" srcOrd="2" destOrd="0" parTransId="{E5016337-2746-4934-9ABF-A35CE60D47A3}" sibTransId="{434FB5AE-06B3-43AB-859D-7438C09D75FE}"/>
    <dgm:cxn modelId="{5F30702F-C6BD-420E-AC67-7250094DAD63}" srcId="{F81ED2C4-8CE9-4108-841B-91D767B1434A}" destId="{54F2A394-D95D-44C9-B6F2-7A0F5468A5BD}" srcOrd="0" destOrd="0" parTransId="{4BD11C51-5911-4773-B5AC-607C028821BC}" sibTransId="{F582D600-8673-4288-9810-0F9EC01A858B}"/>
    <dgm:cxn modelId="{BC267830-401B-43BC-AC01-427043D0DF10}" srcId="{FEBE6F66-B41E-42A3-9E12-115A4658B306}" destId="{30461CA9-BC00-494B-9440-089E64925B20}" srcOrd="3" destOrd="0" parTransId="{0FCE9972-3A70-40FC-968B-628D4121FB7F}" sibTransId="{2A236022-A9D9-4523-AC9A-3C9EDBEF2052}"/>
    <dgm:cxn modelId="{2B369230-9D37-424E-BD7B-2D7DC7D1497E}" type="presOf" srcId="{3FBD83EE-37BD-4CE7-ADE1-56802828F5AC}" destId="{EF3985EB-E853-4791-8FB0-7C9530B6C40F}" srcOrd="0" destOrd="0" presId="urn:microsoft.com/office/officeart/2005/8/layout/hList1"/>
    <dgm:cxn modelId="{C1EC0F37-F40F-4008-8849-8878329D37E2}" type="presOf" srcId="{1AC52B89-1B51-48D8-9308-EE2984279DAC}" destId="{606936BD-402B-4523-AD1C-0BBD2B9283C1}" srcOrd="0" destOrd="1" presId="urn:microsoft.com/office/officeart/2005/8/layout/hList1"/>
    <dgm:cxn modelId="{0A473040-44D3-4E6F-B858-E8C5E50D82FB}" srcId="{57B829CB-6192-402D-A32E-DD83EF659686}" destId="{3FBD83EE-37BD-4CE7-ADE1-56802828F5AC}" srcOrd="3" destOrd="0" parTransId="{3EF7B90E-F7E7-4D39-A4F2-220A3A57B167}" sibTransId="{3F97C50E-E378-4A6F-8A74-7DFD5C422F72}"/>
    <dgm:cxn modelId="{D140C65D-5B9E-49C5-80C7-E6C5BF6D737B}" srcId="{3FBD83EE-37BD-4CE7-ADE1-56802828F5AC}" destId="{1AC52B89-1B51-48D8-9308-EE2984279DAC}" srcOrd="1" destOrd="0" parTransId="{EFCEC9FB-B950-42DC-A748-C63C69B16280}" sibTransId="{79EB1DD6-B397-4673-A6F5-8CB67D92D327}"/>
    <dgm:cxn modelId="{BBE4645F-7BFE-45B0-988C-323BD91E173B}" srcId="{57B829CB-6192-402D-A32E-DD83EF659686}" destId="{F81ED2C4-8CE9-4108-841B-91D767B1434A}" srcOrd="0" destOrd="0" parTransId="{EB703DE2-B41C-493C-9159-4725CEB6BE64}" sibTransId="{2ECB2BA0-69C8-4864-9C28-9BCC1C22F397}"/>
    <dgm:cxn modelId="{E36B5460-9402-4894-9A4D-79CE2C0CDE58}" srcId="{EEE497A9-77B3-44B6-8A1E-3A178ABF5766}" destId="{D9135626-E6F3-42B4-A4ED-E83E675777F1}" srcOrd="1" destOrd="0" parTransId="{D564CEC7-4C20-4821-95CD-40E29CA14EE4}" sibTransId="{35CD8397-F140-4AC2-804D-148907213FBE}"/>
    <dgm:cxn modelId="{E62A7862-1D7E-47EE-9BAD-07FB82D49DB6}" srcId="{F81ED2C4-8CE9-4108-841B-91D767B1434A}" destId="{2D5BC4B2-75AE-4189-B32E-6EBC9915910C}" srcOrd="4" destOrd="0" parTransId="{19AE0B91-5570-4B5F-838F-EE963A47C4D0}" sibTransId="{0EAF018C-D9D0-4417-808E-A4B6FEF44A8A}"/>
    <dgm:cxn modelId="{ED61E063-BA26-4E28-91B3-8AAD85B0C859}" srcId="{FEBE6F66-B41E-42A3-9E12-115A4658B306}" destId="{58432020-4933-4049-8622-0F0C323E63CC}" srcOrd="1" destOrd="0" parTransId="{F0A487CC-A5D2-444C-94C3-8F5778D1F661}" sibTransId="{91622067-AB8A-4379-94EE-3892EDB5D0BA}"/>
    <dgm:cxn modelId="{AAC04D47-83BE-4609-942B-F475D6C611CE}" srcId="{FEBE6F66-B41E-42A3-9E12-115A4658B306}" destId="{8B6FFB6D-75C7-4690-B238-BA6CEBB3EBE3}" srcOrd="2" destOrd="0" parTransId="{2B353947-0744-420C-B024-D0F5F5AF4BBB}" sibTransId="{7A5D5F1B-CE34-4252-A934-63A4FB88506A}"/>
    <dgm:cxn modelId="{9ECE2748-57B9-4B33-9280-A7133C853FC3}" type="presOf" srcId="{989AEBF9-64B5-4856-B490-CFC5619BAC37}" destId="{0C86BA64-7A03-45CD-BA06-AE14C517E792}" srcOrd="0" destOrd="3" presId="urn:microsoft.com/office/officeart/2005/8/layout/hList1"/>
    <dgm:cxn modelId="{67E6B06C-D3C2-48F9-B734-D81A6A4E5010}" srcId="{EEE497A9-77B3-44B6-8A1E-3A178ABF5766}" destId="{EA8AD865-BD98-4DBD-A1B1-04B583FF990C}" srcOrd="0" destOrd="0" parTransId="{EAEEEE05-5F55-4B44-A64D-8360BA6256F8}" sibTransId="{422C4A7C-82E5-4658-B662-B45E58CD222A}"/>
    <dgm:cxn modelId="{E4526B6E-37AE-436B-9658-EAF240C518E2}" type="presOf" srcId="{D9135626-E6F3-42B4-A4ED-E83E675777F1}" destId="{0C86BA64-7A03-45CD-BA06-AE14C517E792}" srcOrd="0" destOrd="1" presId="urn:microsoft.com/office/officeart/2005/8/layout/hList1"/>
    <dgm:cxn modelId="{B2A6E753-021C-45E2-AD83-AF466B492EC2}" srcId="{F81ED2C4-8CE9-4108-841B-91D767B1434A}" destId="{2CC87B8F-639E-4BE6-9E1F-4D9E9E474E0C}" srcOrd="5" destOrd="0" parTransId="{2BEB3C94-65ED-4881-A185-8F7D3395AC80}" sibTransId="{3764BC24-DF81-4A19-AA79-1B8322BBDBB1}"/>
    <dgm:cxn modelId="{C331FF56-2F74-4703-98DF-8C0490FC991F}" type="presOf" srcId="{A339C8F0-28D0-4959-B17C-3CAAA8FCEAC3}" destId="{3789FD29-C43F-4BC3-B762-2580BA1C9583}" srcOrd="0" destOrd="1" presId="urn:microsoft.com/office/officeart/2005/8/layout/hList1"/>
    <dgm:cxn modelId="{32E1645A-48F6-4C4B-8D07-F96110FF38A5}" type="presOf" srcId="{83387827-372F-4852-BC05-39F41117F01F}" destId="{606936BD-402B-4523-AD1C-0BBD2B9283C1}" srcOrd="0" destOrd="4" presId="urn:microsoft.com/office/officeart/2005/8/layout/hList1"/>
    <dgm:cxn modelId="{083E687A-F3F4-483C-A16C-6D3E06B7D749}" type="presOf" srcId="{508F18F4-81DA-40B3-B7D1-0E03490169B7}" destId="{0C86BA64-7A03-45CD-BA06-AE14C517E792}" srcOrd="0" destOrd="2" presId="urn:microsoft.com/office/officeart/2005/8/layout/hList1"/>
    <dgm:cxn modelId="{59CFB97B-6A68-44C8-B693-1433EACB73B4}" type="presOf" srcId="{57B829CB-6192-402D-A32E-DD83EF659686}" destId="{124D10BD-04AB-4F44-B731-DCEA7518C171}" srcOrd="0" destOrd="0" presId="urn:microsoft.com/office/officeart/2005/8/layout/hList1"/>
    <dgm:cxn modelId="{8194A97F-2C38-4F0B-AE10-01528FCB7506}" type="presOf" srcId="{2CC87B8F-639E-4BE6-9E1F-4D9E9E474E0C}" destId="{3789FD29-C43F-4BC3-B762-2580BA1C9583}" srcOrd="0" destOrd="5" presId="urn:microsoft.com/office/officeart/2005/8/layout/hList1"/>
    <dgm:cxn modelId="{23609684-1E3B-4AF9-AB27-2AD3670E8902}" type="presOf" srcId="{CAA246DE-64ED-4012-A186-8442604A370E}" destId="{01903042-B1FD-4CEC-8B8D-29AB3F62F7B1}" srcOrd="0" destOrd="4" presId="urn:microsoft.com/office/officeart/2005/8/layout/hList1"/>
    <dgm:cxn modelId="{B800C985-A6C3-4D62-AA40-AE82B51F3997}" type="presOf" srcId="{F81ED2C4-8CE9-4108-841B-91D767B1434A}" destId="{F65252E6-0F29-4AD6-AF70-CEF24D4BD31A}" srcOrd="0" destOrd="0" presId="urn:microsoft.com/office/officeart/2005/8/layout/hList1"/>
    <dgm:cxn modelId="{5DE7F19E-2BB6-4804-B051-436874EB4464}" type="presOf" srcId="{8B6FFB6D-75C7-4690-B238-BA6CEBB3EBE3}" destId="{01903042-B1FD-4CEC-8B8D-29AB3F62F7B1}" srcOrd="0" destOrd="2" presId="urn:microsoft.com/office/officeart/2005/8/layout/hList1"/>
    <dgm:cxn modelId="{A1C665A6-4FC7-43AC-AC40-3BEA1A2FB9FF}" srcId="{3FBD83EE-37BD-4CE7-ADE1-56802828F5AC}" destId="{F8A949A7-408C-4C8C-BEC6-742E1240A77C}" srcOrd="0" destOrd="0" parTransId="{E4114EF7-6A6A-4247-B2A8-BF0F0D926954}" sibTransId="{256778DB-7F14-42F4-9E35-30E36721C84E}"/>
    <dgm:cxn modelId="{F7C4DFAA-C40C-42EC-846A-2DA8CF1F670B}" type="presOf" srcId="{FEBE6F66-B41E-42A3-9E12-115A4658B306}" destId="{F1F6C976-1CC1-4E5C-8463-7B7DFB8A818C}" srcOrd="0" destOrd="0" presId="urn:microsoft.com/office/officeart/2005/8/layout/hList1"/>
    <dgm:cxn modelId="{A3991EAB-870E-4495-890F-373A72C04AC1}" type="presOf" srcId="{30461CA9-BC00-494B-9440-089E64925B20}" destId="{01903042-B1FD-4CEC-8B8D-29AB3F62F7B1}" srcOrd="0" destOrd="3" presId="urn:microsoft.com/office/officeart/2005/8/layout/hList1"/>
    <dgm:cxn modelId="{D4DD9EAD-F02D-418B-BED7-CDA9F0710C7F}" type="presOf" srcId="{C3E0172F-1704-4579-B249-1FAE10CCCD9A}" destId="{606936BD-402B-4523-AD1C-0BBD2B9283C1}" srcOrd="0" destOrd="3" presId="urn:microsoft.com/office/officeart/2005/8/layout/hList1"/>
    <dgm:cxn modelId="{0BD566B0-BDD8-43A4-9B87-D346124B8BE2}" type="presOf" srcId="{2D5BC4B2-75AE-4189-B32E-6EBC9915910C}" destId="{3789FD29-C43F-4BC3-B762-2580BA1C9583}" srcOrd="0" destOrd="4" presId="urn:microsoft.com/office/officeart/2005/8/layout/hList1"/>
    <dgm:cxn modelId="{513C4BB0-B121-4B13-BA10-48C20718F346}" type="presOf" srcId="{37A3D8CB-6FDC-4654-96ED-783F207D4BDC}" destId="{3789FD29-C43F-4BC3-B762-2580BA1C9583}" srcOrd="0" destOrd="3" presId="urn:microsoft.com/office/officeart/2005/8/layout/hList1"/>
    <dgm:cxn modelId="{E8C555C9-23AD-4C87-9174-371CE69DC92C}" type="presOf" srcId="{EEE497A9-77B3-44B6-8A1E-3A178ABF5766}" destId="{EAFA5558-9EC1-4B0D-87F3-D1498A2013A6}" srcOrd="0" destOrd="0" presId="urn:microsoft.com/office/officeart/2005/8/layout/hList1"/>
    <dgm:cxn modelId="{BD7E75D5-1603-41CB-9D64-63DDB1574180}" type="presOf" srcId="{EA8AD865-BD98-4DBD-A1B1-04B583FF990C}" destId="{0C86BA64-7A03-45CD-BA06-AE14C517E792}" srcOrd="0" destOrd="0" presId="urn:microsoft.com/office/officeart/2005/8/layout/hList1"/>
    <dgm:cxn modelId="{9DC388E3-CC89-45E0-B27C-5C6251771DCE}" type="presOf" srcId="{F8A949A7-408C-4C8C-BEC6-742E1240A77C}" destId="{606936BD-402B-4523-AD1C-0BBD2B9283C1}" srcOrd="0" destOrd="0" presId="urn:microsoft.com/office/officeart/2005/8/layout/hList1"/>
    <dgm:cxn modelId="{DC2E64E5-1CF1-4574-8C6B-E15F4A804D75}" srcId="{57B829CB-6192-402D-A32E-DD83EF659686}" destId="{EEE497A9-77B3-44B6-8A1E-3A178ABF5766}" srcOrd="2" destOrd="0" parTransId="{C1A66F5E-8ED5-4D37-9B29-23B94115EE7A}" sibTransId="{09890000-6463-4540-887D-CCB626C0B8E5}"/>
    <dgm:cxn modelId="{8D6A61E8-01BB-4132-BA63-3EA80DE5A769}" srcId="{FEBE6F66-B41E-42A3-9E12-115A4658B306}" destId="{CAA246DE-64ED-4012-A186-8442604A370E}" srcOrd="4" destOrd="0" parTransId="{5D61DDFA-3787-49D0-A44F-76ED5BE350B1}" sibTransId="{476C5224-0441-4873-898C-9BA21CF925C6}"/>
    <dgm:cxn modelId="{22B0B8E9-010F-4ADB-892F-64D203377D2F}" type="presOf" srcId="{9E0A0E07-8165-40EC-890B-8B073FA99286}" destId="{3789FD29-C43F-4BC3-B762-2580BA1C9583}" srcOrd="0" destOrd="2" presId="urn:microsoft.com/office/officeart/2005/8/layout/hList1"/>
    <dgm:cxn modelId="{699698F3-4346-42B9-8040-2B22CE3E4AE9}" type="presOf" srcId="{FAF5DC5A-CB15-435A-8F40-F9173B047AFD}" destId="{606936BD-402B-4523-AD1C-0BBD2B9283C1}" srcOrd="0" destOrd="2" presId="urn:microsoft.com/office/officeart/2005/8/layout/hList1"/>
    <dgm:cxn modelId="{43B0C7F9-6CF6-4E6C-9462-B4E517CDD9EB}" srcId="{FEBE6F66-B41E-42A3-9E12-115A4658B306}" destId="{C3E6A175-1077-4697-AF81-CC5E153EB5D7}" srcOrd="0" destOrd="0" parTransId="{79B77BF5-2F1D-43AB-AEB6-C9840104E0F3}" sibTransId="{18D74819-2998-4B78-A28B-FCABB61BE75B}"/>
    <dgm:cxn modelId="{4BE3BCFA-FFAB-4C59-9B51-D168763A427A}" type="presOf" srcId="{58432020-4933-4049-8622-0F0C323E63CC}" destId="{01903042-B1FD-4CEC-8B8D-29AB3F62F7B1}" srcOrd="0" destOrd="1" presId="urn:microsoft.com/office/officeart/2005/8/layout/hList1"/>
    <dgm:cxn modelId="{EB7FBFFC-426D-4498-9566-02A58030EEF3}" type="presOf" srcId="{54F2A394-D95D-44C9-B6F2-7A0F5468A5BD}" destId="{3789FD29-C43F-4BC3-B762-2580BA1C9583}" srcOrd="0" destOrd="0" presId="urn:microsoft.com/office/officeart/2005/8/layout/hList1"/>
    <dgm:cxn modelId="{622B4F5F-A433-4AAF-AF31-C99D8DEE2E9F}" type="presParOf" srcId="{124D10BD-04AB-4F44-B731-DCEA7518C171}" destId="{18674303-2F29-4C1B-B723-8BC39398B75B}" srcOrd="0" destOrd="0" presId="urn:microsoft.com/office/officeart/2005/8/layout/hList1"/>
    <dgm:cxn modelId="{B7113F34-F9A3-4CB1-94FC-D0D5A6DB2E3C}" type="presParOf" srcId="{18674303-2F29-4C1B-B723-8BC39398B75B}" destId="{F65252E6-0F29-4AD6-AF70-CEF24D4BD31A}" srcOrd="0" destOrd="0" presId="urn:microsoft.com/office/officeart/2005/8/layout/hList1"/>
    <dgm:cxn modelId="{63D05A0E-6F5C-485A-85D0-61836087ED61}" type="presParOf" srcId="{18674303-2F29-4C1B-B723-8BC39398B75B}" destId="{3789FD29-C43F-4BC3-B762-2580BA1C9583}" srcOrd="1" destOrd="0" presId="urn:microsoft.com/office/officeart/2005/8/layout/hList1"/>
    <dgm:cxn modelId="{0FA91C87-ED43-4783-A2B5-805A49F9218E}" type="presParOf" srcId="{124D10BD-04AB-4F44-B731-DCEA7518C171}" destId="{FB0D354E-2EE5-4125-8693-84E0FFF6DC26}" srcOrd="1" destOrd="0" presId="urn:microsoft.com/office/officeart/2005/8/layout/hList1"/>
    <dgm:cxn modelId="{7B7523A0-C527-432E-ACC8-53CA20E79366}" type="presParOf" srcId="{124D10BD-04AB-4F44-B731-DCEA7518C171}" destId="{F995A57E-F583-4453-8FF4-4E38619C65CA}" srcOrd="2" destOrd="0" presId="urn:microsoft.com/office/officeart/2005/8/layout/hList1"/>
    <dgm:cxn modelId="{4345904E-3624-4750-BFFB-83EFFAE6D841}" type="presParOf" srcId="{F995A57E-F583-4453-8FF4-4E38619C65CA}" destId="{F1F6C976-1CC1-4E5C-8463-7B7DFB8A818C}" srcOrd="0" destOrd="0" presId="urn:microsoft.com/office/officeart/2005/8/layout/hList1"/>
    <dgm:cxn modelId="{BD243039-4EFB-44AE-B7D9-8BB69CF65107}" type="presParOf" srcId="{F995A57E-F583-4453-8FF4-4E38619C65CA}" destId="{01903042-B1FD-4CEC-8B8D-29AB3F62F7B1}" srcOrd="1" destOrd="0" presId="urn:microsoft.com/office/officeart/2005/8/layout/hList1"/>
    <dgm:cxn modelId="{68A329CD-0FBA-41BF-ABAC-05DE7AA80CDA}" type="presParOf" srcId="{124D10BD-04AB-4F44-B731-DCEA7518C171}" destId="{A6299F65-0169-4A61-B9A7-75F9B094F0A6}" srcOrd="3" destOrd="0" presId="urn:microsoft.com/office/officeart/2005/8/layout/hList1"/>
    <dgm:cxn modelId="{B032200B-0D8D-4E09-B152-4C61C706E08F}" type="presParOf" srcId="{124D10BD-04AB-4F44-B731-DCEA7518C171}" destId="{6A9AD97F-8438-4076-86A9-0238EFF8FA47}" srcOrd="4" destOrd="0" presId="urn:microsoft.com/office/officeart/2005/8/layout/hList1"/>
    <dgm:cxn modelId="{D8B5C74B-D73C-4313-8C56-D3DECFF68458}" type="presParOf" srcId="{6A9AD97F-8438-4076-86A9-0238EFF8FA47}" destId="{EAFA5558-9EC1-4B0D-87F3-D1498A2013A6}" srcOrd="0" destOrd="0" presId="urn:microsoft.com/office/officeart/2005/8/layout/hList1"/>
    <dgm:cxn modelId="{D60F2D55-297E-4B93-901B-F96CEB7BB098}" type="presParOf" srcId="{6A9AD97F-8438-4076-86A9-0238EFF8FA47}" destId="{0C86BA64-7A03-45CD-BA06-AE14C517E792}" srcOrd="1" destOrd="0" presId="urn:microsoft.com/office/officeart/2005/8/layout/hList1"/>
    <dgm:cxn modelId="{D3CBCFD9-609D-42C7-8097-39B13381BA95}" type="presParOf" srcId="{124D10BD-04AB-4F44-B731-DCEA7518C171}" destId="{0D0590E9-DBE1-4EB1-A217-D6A8411628A3}" srcOrd="5" destOrd="0" presId="urn:microsoft.com/office/officeart/2005/8/layout/hList1"/>
    <dgm:cxn modelId="{DA7802E4-B1B5-4FBC-AE3A-30AEAF77CFEB}" type="presParOf" srcId="{124D10BD-04AB-4F44-B731-DCEA7518C171}" destId="{EA59F773-ECC1-49FD-AB14-FC5745937F95}" srcOrd="6" destOrd="0" presId="urn:microsoft.com/office/officeart/2005/8/layout/hList1"/>
    <dgm:cxn modelId="{AB33AF98-01F8-4F73-AB36-C58480671F36}" type="presParOf" srcId="{EA59F773-ECC1-49FD-AB14-FC5745937F95}" destId="{EF3985EB-E853-4791-8FB0-7C9530B6C40F}" srcOrd="0" destOrd="0" presId="urn:microsoft.com/office/officeart/2005/8/layout/hList1"/>
    <dgm:cxn modelId="{1902DCE3-E85E-457D-BD50-F4CDEFDAADFE}" type="presParOf" srcId="{EA59F773-ECC1-49FD-AB14-FC5745937F95}" destId="{606936BD-402B-4523-AD1C-0BBD2B9283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3E080-8BE4-407E-B52F-B9AD6AAA0717}" type="doc">
      <dgm:prSet loTypeId="urn:microsoft.com/office/officeart/2008/layout/RadialCluster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0F21DAC-19A2-4E14-87BD-4146A2B71A13}">
      <dgm:prSet phldrT="[Текст]"/>
      <dgm:spPr>
        <a:solidFill>
          <a:srgbClr val="C35B7B"/>
        </a:solidFill>
      </dgm:spPr>
      <dgm:t>
        <a:bodyPr/>
        <a:lstStyle/>
        <a:p>
          <a:r>
            <a:rPr lang="ru-RU" dirty="0"/>
            <a:t>Качество жизни</a:t>
          </a:r>
        </a:p>
      </dgm:t>
    </dgm:pt>
    <dgm:pt modelId="{1F27A1AE-C7E5-43D1-871F-4EC35598E695}" type="parTrans" cxnId="{1890C603-C5B6-4E4A-8A43-468A71F8E545}">
      <dgm:prSet/>
      <dgm:spPr/>
      <dgm:t>
        <a:bodyPr/>
        <a:lstStyle/>
        <a:p>
          <a:endParaRPr lang="ru-RU"/>
        </a:p>
      </dgm:t>
    </dgm:pt>
    <dgm:pt modelId="{0F13AF36-25E9-44AC-92AC-6DF5DD78ED9C}" type="sibTrans" cxnId="{1890C603-C5B6-4E4A-8A43-468A71F8E545}">
      <dgm:prSet/>
      <dgm:spPr/>
      <dgm:t>
        <a:bodyPr/>
        <a:lstStyle/>
        <a:p>
          <a:endParaRPr lang="ru-RU"/>
        </a:p>
      </dgm:t>
    </dgm:pt>
    <dgm:pt modelId="{DEC6B416-D7EA-471C-B490-E038CCA4FD3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Демография, образование, здравоохранение</a:t>
          </a:r>
        </a:p>
      </dgm:t>
    </dgm:pt>
    <dgm:pt modelId="{DA1A166C-44F4-4279-9CDD-8767769B5029}" type="parTrans" cxnId="{A1474D17-4064-482A-AC4D-CC949C622DE8}">
      <dgm:prSet/>
      <dgm:spPr/>
      <dgm:t>
        <a:bodyPr/>
        <a:lstStyle/>
        <a:p>
          <a:endParaRPr lang="ru-RU"/>
        </a:p>
      </dgm:t>
    </dgm:pt>
    <dgm:pt modelId="{18606864-CC88-422D-9587-A7EC1E6B3AC0}" type="sibTrans" cxnId="{A1474D17-4064-482A-AC4D-CC949C622DE8}">
      <dgm:prSet/>
      <dgm:spPr/>
      <dgm:t>
        <a:bodyPr/>
        <a:lstStyle/>
        <a:p>
          <a:endParaRPr lang="ru-RU"/>
        </a:p>
      </dgm:t>
    </dgm:pt>
    <dgm:pt modelId="{F7178337-D55F-4AC3-B022-14177F092715}">
      <dgm:prSet/>
      <dgm:spPr>
        <a:solidFill>
          <a:srgbClr val="0070C0"/>
        </a:solidFill>
      </dgm:spPr>
      <dgm:t>
        <a:bodyPr/>
        <a:lstStyle/>
        <a:p>
          <a:r>
            <a:rPr lang="ru-RU"/>
            <a:t>Социальная сфера</a:t>
          </a:r>
        </a:p>
      </dgm:t>
    </dgm:pt>
    <dgm:pt modelId="{2A094EA0-E35D-43F9-8ED5-B5697C80E6E7}" type="parTrans" cxnId="{DA856BF7-3B3E-49FC-B3D1-8190BF28F09D}">
      <dgm:prSet/>
      <dgm:spPr/>
      <dgm:t>
        <a:bodyPr/>
        <a:lstStyle/>
        <a:p>
          <a:endParaRPr lang="ru-RU"/>
        </a:p>
      </dgm:t>
    </dgm:pt>
    <dgm:pt modelId="{8E6B110C-0CA4-4DB1-BB1E-E4080794694D}" type="sibTrans" cxnId="{DA856BF7-3B3E-49FC-B3D1-8190BF28F09D}">
      <dgm:prSet/>
      <dgm:spPr/>
      <dgm:t>
        <a:bodyPr/>
        <a:lstStyle/>
        <a:p>
          <a:endParaRPr lang="ru-RU"/>
        </a:p>
      </dgm:t>
    </dgm:pt>
    <dgm:pt modelId="{70BB06EE-FE1B-4DFA-AB62-D8319FB32810}">
      <dgm:prSet/>
      <dgm:spPr/>
      <dgm:t>
        <a:bodyPr/>
        <a:lstStyle/>
        <a:p>
          <a:r>
            <a:rPr lang="ru-RU"/>
            <a:t>Малое и среднее предпринимательство</a:t>
          </a:r>
        </a:p>
      </dgm:t>
    </dgm:pt>
    <dgm:pt modelId="{FB2BEC79-041D-41E9-A3CA-8DA7AAC7C0B5}" type="parTrans" cxnId="{5066C516-F7AC-4175-8163-D86BE94E6566}">
      <dgm:prSet/>
      <dgm:spPr/>
      <dgm:t>
        <a:bodyPr/>
        <a:lstStyle/>
        <a:p>
          <a:endParaRPr lang="ru-RU"/>
        </a:p>
      </dgm:t>
    </dgm:pt>
    <dgm:pt modelId="{5B954CCA-D8A1-4D87-B162-96BFEF3D6832}" type="sibTrans" cxnId="{5066C516-F7AC-4175-8163-D86BE94E6566}">
      <dgm:prSet/>
      <dgm:spPr/>
      <dgm:t>
        <a:bodyPr/>
        <a:lstStyle/>
        <a:p>
          <a:endParaRPr lang="ru-RU"/>
        </a:p>
      </dgm:t>
    </dgm:pt>
    <dgm:pt modelId="{652A9B32-5176-40B3-81F5-16B8ED9BA1DA}">
      <dgm:prSet/>
      <dgm:spPr/>
      <dgm:t>
        <a:bodyPr/>
        <a:lstStyle/>
        <a:p>
          <a:r>
            <a:rPr lang="ru-RU" dirty="0"/>
            <a:t>Экология</a:t>
          </a:r>
        </a:p>
      </dgm:t>
    </dgm:pt>
    <dgm:pt modelId="{67469339-9F83-467E-8389-BFCA64A8CB77}" type="parTrans" cxnId="{659FD408-EB44-4968-A59B-6E5BDC3F8F82}">
      <dgm:prSet/>
      <dgm:spPr/>
      <dgm:t>
        <a:bodyPr/>
        <a:lstStyle/>
        <a:p>
          <a:endParaRPr lang="ru-RU"/>
        </a:p>
      </dgm:t>
    </dgm:pt>
    <dgm:pt modelId="{0888CF7A-6FC4-4867-94EE-4519DF850995}" type="sibTrans" cxnId="{659FD408-EB44-4968-A59B-6E5BDC3F8F82}">
      <dgm:prSet/>
      <dgm:spPr/>
      <dgm:t>
        <a:bodyPr/>
        <a:lstStyle/>
        <a:p>
          <a:endParaRPr lang="ru-RU"/>
        </a:p>
      </dgm:t>
    </dgm:pt>
    <dgm:pt modelId="{D464FE3A-040D-4867-8074-5F0C94C7CDC7}">
      <dgm:prSet/>
      <dgm:spPr/>
      <dgm:t>
        <a:bodyPr/>
        <a:lstStyle/>
        <a:p>
          <a:r>
            <a:rPr lang="ru-RU" dirty="0"/>
            <a:t>Наука, цифровая экономика, культура</a:t>
          </a:r>
        </a:p>
      </dgm:t>
    </dgm:pt>
    <dgm:pt modelId="{A85AD1E0-536A-45B1-B9B9-21F1123B64BE}" type="parTrans" cxnId="{919F3457-978B-48C5-85B6-C1A454E0C880}">
      <dgm:prSet/>
      <dgm:spPr/>
      <dgm:t>
        <a:bodyPr/>
        <a:lstStyle/>
        <a:p>
          <a:endParaRPr lang="ru-RU"/>
        </a:p>
      </dgm:t>
    </dgm:pt>
    <dgm:pt modelId="{ED1BB566-052E-444D-8D9C-6F5859E3D058}" type="sibTrans" cxnId="{919F3457-978B-48C5-85B6-C1A454E0C880}">
      <dgm:prSet/>
      <dgm:spPr/>
      <dgm:t>
        <a:bodyPr/>
        <a:lstStyle/>
        <a:p>
          <a:endParaRPr lang="ru-RU"/>
        </a:p>
      </dgm:t>
    </dgm:pt>
    <dgm:pt modelId="{205B2EB7-1036-4C0C-8D39-D527C7635DFB}">
      <dgm:prSet/>
      <dgm:spPr/>
      <dgm:t>
        <a:bodyPr/>
        <a:lstStyle/>
        <a:p>
          <a:r>
            <a:rPr lang="ru-RU" dirty="0"/>
            <a:t>Поддержка занятости</a:t>
          </a:r>
        </a:p>
      </dgm:t>
    </dgm:pt>
    <dgm:pt modelId="{47B9A4BD-6BB4-4BEC-8C04-91ABAF819465}" type="parTrans" cxnId="{5BBA0EA1-3681-45AD-831D-8341CDE2BDCE}">
      <dgm:prSet/>
      <dgm:spPr/>
      <dgm:t>
        <a:bodyPr/>
        <a:lstStyle/>
        <a:p>
          <a:endParaRPr lang="ru-RU"/>
        </a:p>
      </dgm:t>
    </dgm:pt>
    <dgm:pt modelId="{FEDB412B-E169-4AA4-ABD1-CE0B8582BA7C}" type="sibTrans" cxnId="{5BBA0EA1-3681-45AD-831D-8341CDE2BDCE}">
      <dgm:prSet/>
      <dgm:spPr/>
      <dgm:t>
        <a:bodyPr/>
        <a:lstStyle/>
        <a:p>
          <a:endParaRPr lang="ru-RU"/>
        </a:p>
      </dgm:t>
    </dgm:pt>
    <dgm:pt modelId="{9AF93997-60C2-418D-B290-3E31803F059A}">
      <dgm:prSet/>
      <dgm:spPr/>
      <dgm:t>
        <a:bodyPr/>
        <a:lstStyle/>
        <a:p>
          <a:r>
            <a:rPr lang="ru-RU"/>
            <a:t>Доходы, жилье, дороги</a:t>
          </a:r>
        </a:p>
      </dgm:t>
    </dgm:pt>
    <dgm:pt modelId="{0197A028-024E-4E21-AB02-301010BA4CF8}" type="parTrans" cxnId="{DEB1C293-AB0E-4529-8AD8-D13611D59113}">
      <dgm:prSet/>
      <dgm:spPr/>
      <dgm:t>
        <a:bodyPr/>
        <a:lstStyle/>
        <a:p>
          <a:endParaRPr lang="ru-RU"/>
        </a:p>
      </dgm:t>
    </dgm:pt>
    <dgm:pt modelId="{B9185F4A-BAF0-42B9-8764-CE94811E23A0}" type="sibTrans" cxnId="{DEB1C293-AB0E-4529-8AD8-D13611D59113}">
      <dgm:prSet/>
      <dgm:spPr/>
      <dgm:t>
        <a:bodyPr/>
        <a:lstStyle/>
        <a:p>
          <a:endParaRPr lang="ru-RU"/>
        </a:p>
      </dgm:t>
    </dgm:pt>
    <dgm:pt modelId="{A0A1A670-029B-4874-9D87-88552111B9D3}" type="pres">
      <dgm:prSet presAssocID="{B3A3E080-8BE4-407E-B52F-B9AD6AAA07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825B969-6633-4B65-9881-9A5ED300E678}" type="pres">
      <dgm:prSet presAssocID="{30F21DAC-19A2-4E14-87BD-4146A2B71A13}" presName="singleCycle" presStyleCnt="0"/>
      <dgm:spPr/>
    </dgm:pt>
    <dgm:pt modelId="{EBE6073F-91AD-4130-A4D0-E28885B6A81F}" type="pres">
      <dgm:prSet presAssocID="{30F21DAC-19A2-4E14-87BD-4146A2B71A13}" presName="singleCenter" presStyleLbl="node1" presStyleIdx="0" presStyleCnt="8">
        <dgm:presLayoutVars>
          <dgm:chMax val="7"/>
          <dgm:chPref val="7"/>
        </dgm:presLayoutVars>
      </dgm:prSet>
      <dgm:spPr/>
    </dgm:pt>
    <dgm:pt modelId="{7AC43B0F-4AD3-4FBB-AEEE-E9AE03553CD4}" type="pres">
      <dgm:prSet presAssocID="{DA1A166C-44F4-4279-9CDD-8767769B5029}" presName="Name56" presStyleLbl="parChTrans1D2" presStyleIdx="0" presStyleCnt="7"/>
      <dgm:spPr/>
    </dgm:pt>
    <dgm:pt modelId="{FBE2DF3F-9583-42D6-8D99-50B7A8B9AA1D}" type="pres">
      <dgm:prSet presAssocID="{DEC6B416-D7EA-471C-B490-E038CCA4FD32}" presName="text0" presStyleLbl="node1" presStyleIdx="1" presStyleCnt="8" custScaleX="260992" custScaleY="137865">
        <dgm:presLayoutVars>
          <dgm:bulletEnabled val="1"/>
        </dgm:presLayoutVars>
      </dgm:prSet>
      <dgm:spPr/>
    </dgm:pt>
    <dgm:pt modelId="{322D6CDD-94FB-4CE2-98E4-41EBB23A8D08}" type="pres">
      <dgm:prSet presAssocID="{2A094EA0-E35D-43F9-8ED5-B5697C80E6E7}" presName="Name56" presStyleLbl="parChTrans1D2" presStyleIdx="1" presStyleCnt="7"/>
      <dgm:spPr/>
    </dgm:pt>
    <dgm:pt modelId="{D0DD48A6-A7A9-44A4-BDC6-D24AF06E1CF3}" type="pres">
      <dgm:prSet presAssocID="{F7178337-D55F-4AC3-B022-14177F092715}" presName="text0" presStyleLbl="node1" presStyleIdx="2" presStyleCnt="8" custScaleX="238070" custScaleY="89420" custRadScaleRad="207253" custRadScaleInc="47174">
        <dgm:presLayoutVars>
          <dgm:bulletEnabled val="1"/>
        </dgm:presLayoutVars>
      </dgm:prSet>
      <dgm:spPr/>
    </dgm:pt>
    <dgm:pt modelId="{8F29DF8A-A89C-4470-806D-43CB5096CFEF}" type="pres">
      <dgm:prSet presAssocID="{67469339-9F83-467E-8389-BFCA64A8CB77}" presName="Name56" presStyleLbl="parChTrans1D2" presStyleIdx="2" presStyleCnt="7"/>
      <dgm:spPr/>
    </dgm:pt>
    <dgm:pt modelId="{10A75D91-4A99-49DE-B7C3-1D0E523B35C2}" type="pres">
      <dgm:prSet presAssocID="{652A9B32-5176-40B3-81F5-16B8ED9BA1DA}" presName="text0" presStyleLbl="node1" presStyleIdx="3" presStyleCnt="8" custScaleX="123531" custRadScaleRad="164050" custRadScaleInc="-45592">
        <dgm:presLayoutVars>
          <dgm:bulletEnabled val="1"/>
        </dgm:presLayoutVars>
      </dgm:prSet>
      <dgm:spPr/>
    </dgm:pt>
    <dgm:pt modelId="{4CB0CFAC-7504-4D4A-BCDA-85A2F6FED9FC}" type="pres">
      <dgm:prSet presAssocID="{47B9A4BD-6BB4-4BEC-8C04-91ABAF819465}" presName="Name56" presStyleLbl="parChTrans1D2" presStyleIdx="3" presStyleCnt="7"/>
      <dgm:spPr/>
    </dgm:pt>
    <dgm:pt modelId="{67DFAC25-754B-4338-9A29-B7A33C2F1180}" type="pres">
      <dgm:prSet presAssocID="{205B2EB7-1036-4C0C-8D39-D527C7635DFB}" presName="text0" presStyleLbl="node1" presStyleIdx="4" presStyleCnt="8" custScaleX="231199" custRadScaleRad="166870" custRadScaleInc="-148421">
        <dgm:presLayoutVars>
          <dgm:bulletEnabled val="1"/>
        </dgm:presLayoutVars>
      </dgm:prSet>
      <dgm:spPr/>
    </dgm:pt>
    <dgm:pt modelId="{50AE86DC-AA71-4E66-8251-0D32977E9835}" type="pres">
      <dgm:prSet presAssocID="{FB2BEC79-041D-41E9-A3CA-8DA7AAC7C0B5}" presName="Name56" presStyleLbl="parChTrans1D2" presStyleIdx="4" presStyleCnt="7"/>
      <dgm:spPr/>
    </dgm:pt>
    <dgm:pt modelId="{58501874-308B-49A3-9835-E5FDA53F9FAC}" type="pres">
      <dgm:prSet presAssocID="{70BB06EE-FE1B-4DFA-AB62-D8319FB32810}" presName="text0" presStyleLbl="node1" presStyleIdx="5" presStyleCnt="8" custScaleX="278084" custRadScaleRad="176789" custRadScaleInc="155826">
        <dgm:presLayoutVars>
          <dgm:bulletEnabled val="1"/>
        </dgm:presLayoutVars>
      </dgm:prSet>
      <dgm:spPr/>
    </dgm:pt>
    <dgm:pt modelId="{C09DC836-FC89-4B86-8E9D-C6B43B4E0606}" type="pres">
      <dgm:prSet presAssocID="{A85AD1E0-536A-45B1-B9B9-21F1123B64BE}" presName="Name56" presStyleLbl="parChTrans1D2" presStyleIdx="5" presStyleCnt="7"/>
      <dgm:spPr/>
    </dgm:pt>
    <dgm:pt modelId="{D6E473DF-2694-4E8C-B982-10011D046391}" type="pres">
      <dgm:prSet presAssocID="{D464FE3A-040D-4867-8074-5F0C94C7CDC7}" presName="text0" presStyleLbl="node1" presStyleIdx="6" presStyleCnt="8" custScaleX="234389" custRadScaleRad="205959" custRadScaleInc="57801">
        <dgm:presLayoutVars>
          <dgm:bulletEnabled val="1"/>
        </dgm:presLayoutVars>
      </dgm:prSet>
      <dgm:spPr/>
    </dgm:pt>
    <dgm:pt modelId="{BB77F8EB-C11C-4789-836F-54826B045BBB}" type="pres">
      <dgm:prSet presAssocID="{0197A028-024E-4E21-AB02-301010BA4CF8}" presName="Name56" presStyleLbl="parChTrans1D2" presStyleIdx="6" presStyleCnt="7"/>
      <dgm:spPr/>
    </dgm:pt>
    <dgm:pt modelId="{4A6E9D16-7711-4FCD-9BD1-5C18A92FB6BD}" type="pres">
      <dgm:prSet presAssocID="{9AF93997-60C2-418D-B290-3E31803F059A}" presName="text0" presStyleLbl="node1" presStyleIdx="7" presStyleCnt="8" custScaleX="194632" custRadScaleRad="206837" custRadScaleInc="-44656">
        <dgm:presLayoutVars>
          <dgm:bulletEnabled val="1"/>
        </dgm:presLayoutVars>
      </dgm:prSet>
      <dgm:spPr/>
    </dgm:pt>
  </dgm:ptLst>
  <dgm:cxnLst>
    <dgm:cxn modelId="{1890C603-C5B6-4E4A-8A43-468A71F8E545}" srcId="{B3A3E080-8BE4-407E-B52F-B9AD6AAA0717}" destId="{30F21DAC-19A2-4E14-87BD-4146A2B71A13}" srcOrd="0" destOrd="0" parTransId="{1F27A1AE-C7E5-43D1-871F-4EC35598E695}" sibTransId="{0F13AF36-25E9-44AC-92AC-6DF5DD78ED9C}"/>
    <dgm:cxn modelId="{26B6AC06-F3B5-489E-BF2C-81D397F99A44}" type="presOf" srcId="{B3A3E080-8BE4-407E-B52F-B9AD6AAA0717}" destId="{A0A1A670-029B-4874-9D87-88552111B9D3}" srcOrd="0" destOrd="0" presId="urn:microsoft.com/office/officeart/2008/layout/RadialCluster"/>
    <dgm:cxn modelId="{659FD408-EB44-4968-A59B-6E5BDC3F8F82}" srcId="{30F21DAC-19A2-4E14-87BD-4146A2B71A13}" destId="{652A9B32-5176-40B3-81F5-16B8ED9BA1DA}" srcOrd="2" destOrd="0" parTransId="{67469339-9F83-467E-8389-BFCA64A8CB77}" sibTransId="{0888CF7A-6FC4-4867-94EE-4519DF850995}"/>
    <dgm:cxn modelId="{5066C516-F7AC-4175-8163-D86BE94E6566}" srcId="{30F21DAC-19A2-4E14-87BD-4146A2B71A13}" destId="{70BB06EE-FE1B-4DFA-AB62-D8319FB32810}" srcOrd="4" destOrd="0" parTransId="{FB2BEC79-041D-41E9-A3CA-8DA7AAC7C0B5}" sibTransId="{5B954CCA-D8A1-4D87-B162-96BFEF3D6832}"/>
    <dgm:cxn modelId="{A1474D17-4064-482A-AC4D-CC949C622DE8}" srcId="{30F21DAC-19A2-4E14-87BD-4146A2B71A13}" destId="{DEC6B416-D7EA-471C-B490-E038CCA4FD32}" srcOrd="0" destOrd="0" parTransId="{DA1A166C-44F4-4279-9CDD-8767769B5029}" sibTransId="{18606864-CC88-422D-9587-A7EC1E6B3AC0}"/>
    <dgm:cxn modelId="{9893261B-5B42-4745-8E81-7E98A0759E94}" type="presOf" srcId="{652A9B32-5176-40B3-81F5-16B8ED9BA1DA}" destId="{10A75D91-4A99-49DE-B7C3-1D0E523B35C2}" srcOrd="0" destOrd="0" presId="urn:microsoft.com/office/officeart/2008/layout/RadialCluster"/>
    <dgm:cxn modelId="{3485CD21-AD8F-451A-8D3F-E158CBD43681}" type="presOf" srcId="{A85AD1E0-536A-45B1-B9B9-21F1123B64BE}" destId="{C09DC836-FC89-4B86-8E9D-C6B43B4E0606}" srcOrd="0" destOrd="0" presId="urn:microsoft.com/office/officeart/2008/layout/RadialCluster"/>
    <dgm:cxn modelId="{FE54F53B-DBE3-46E8-BC16-F481C5B445AE}" type="presOf" srcId="{205B2EB7-1036-4C0C-8D39-D527C7635DFB}" destId="{67DFAC25-754B-4338-9A29-B7A33C2F1180}" srcOrd="0" destOrd="0" presId="urn:microsoft.com/office/officeart/2008/layout/RadialCluster"/>
    <dgm:cxn modelId="{BB999B5F-B225-4492-B777-BC348D792DB6}" type="presOf" srcId="{67469339-9F83-467E-8389-BFCA64A8CB77}" destId="{8F29DF8A-A89C-4470-806D-43CB5096CFEF}" srcOrd="0" destOrd="0" presId="urn:microsoft.com/office/officeart/2008/layout/RadialCluster"/>
    <dgm:cxn modelId="{41BF394B-2FE6-4CAA-BCE3-52BE115AEF9A}" type="presOf" srcId="{9AF93997-60C2-418D-B290-3E31803F059A}" destId="{4A6E9D16-7711-4FCD-9BD1-5C18A92FB6BD}" srcOrd="0" destOrd="0" presId="urn:microsoft.com/office/officeart/2008/layout/RadialCluster"/>
    <dgm:cxn modelId="{F3124975-074E-460C-BE55-7927E1AC4459}" type="presOf" srcId="{FB2BEC79-041D-41E9-A3CA-8DA7AAC7C0B5}" destId="{50AE86DC-AA71-4E66-8251-0D32977E9835}" srcOrd="0" destOrd="0" presId="urn:microsoft.com/office/officeart/2008/layout/RadialCluster"/>
    <dgm:cxn modelId="{919F3457-978B-48C5-85B6-C1A454E0C880}" srcId="{30F21DAC-19A2-4E14-87BD-4146A2B71A13}" destId="{D464FE3A-040D-4867-8074-5F0C94C7CDC7}" srcOrd="5" destOrd="0" parTransId="{A85AD1E0-536A-45B1-B9B9-21F1123B64BE}" sibTransId="{ED1BB566-052E-444D-8D9C-6F5859E3D058}"/>
    <dgm:cxn modelId="{2C767959-4008-4872-A5E9-420AEC049B5F}" type="presOf" srcId="{30F21DAC-19A2-4E14-87BD-4146A2B71A13}" destId="{EBE6073F-91AD-4130-A4D0-E28885B6A81F}" srcOrd="0" destOrd="0" presId="urn:microsoft.com/office/officeart/2008/layout/RadialCluster"/>
    <dgm:cxn modelId="{B8B17A7D-42B5-412B-9D33-F91BC4EA80CF}" type="presOf" srcId="{F7178337-D55F-4AC3-B022-14177F092715}" destId="{D0DD48A6-A7A9-44A4-BDC6-D24AF06E1CF3}" srcOrd="0" destOrd="0" presId="urn:microsoft.com/office/officeart/2008/layout/RadialCluster"/>
    <dgm:cxn modelId="{2B0E2F89-9900-4B17-A067-F4B931DCFE52}" type="presOf" srcId="{2A094EA0-E35D-43F9-8ED5-B5697C80E6E7}" destId="{322D6CDD-94FB-4CE2-98E4-41EBB23A8D08}" srcOrd="0" destOrd="0" presId="urn:microsoft.com/office/officeart/2008/layout/RadialCluster"/>
    <dgm:cxn modelId="{DEB1C293-AB0E-4529-8AD8-D13611D59113}" srcId="{30F21DAC-19A2-4E14-87BD-4146A2B71A13}" destId="{9AF93997-60C2-418D-B290-3E31803F059A}" srcOrd="6" destOrd="0" parTransId="{0197A028-024E-4E21-AB02-301010BA4CF8}" sibTransId="{B9185F4A-BAF0-42B9-8764-CE94811E23A0}"/>
    <dgm:cxn modelId="{D06B409F-BA9F-45F5-A122-B979E3D27225}" type="presOf" srcId="{D464FE3A-040D-4867-8074-5F0C94C7CDC7}" destId="{D6E473DF-2694-4E8C-B982-10011D046391}" srcOrd="0" destOrd="0" presId="urn:microsoft.com/office/officeart/2008/layout/RadialCluster"/>
    <dgm:cxn modelId="{FA2B569F-1F1C-4642-BEE1-5ABDDD6272D8}" type="presOf" srcId="{DA1A166C-44F4-4279-9CDD-8767769B5029}" destId="{7AC43B0F-4AD3-4FBB-AEEE-E9AE03553CD4}" srcOrd="0" destOrd="0" presId="urn:microsoft.com/office/officeart/2008/layout/RadialCluster"/>
    <dgm:cxn modelId="{5BBA0EA1-3681-45AD-831D-8341CDE2BDCE}" srcId="{30F21DAC-19A2-4E14-87BD-4146A2B71A13}" destId="{205B2EB7-1036-4C0C-8D39-D527C7635DFB}" srcOrd="3" destOrd="0" parTransId="{47B9A4BD-6BB4-4BEC-8C04-91ABAF819465}" sibTransId="{FEDB412B-E169-4AA4-ABD1-CE0B8582BA7C}"/>
    <dgm:cxn modelId="{7C85B3AF-3433-4A68-AD7E-61078B5C686A}" type="presOf" srcId="{70BB06EE-FE1B-4DFA-AB62-D8319FB32810}" destId="{58501874-308B-49A3-9835-E5FDA53F9FAC}" srcOrd="0" destOrd="0" presId="urn:microsoft.com/office/officeart/2008/layout/RadialCluster"/>
    <dgm:cxn modelId="{B1C2ECBA-F357-4BA4-8497-9F8ABB85EA9D}" type="presOf" srcId="{0197A028-024E-4E21-AB02-301010BA4CF8}" destId="{BB77F8EB-C11C-4789-836F-54826B045BBB}" srcOrd="0" destOrd="0" presId="urn:microsoft.com/office/officeart/2008/layout/RadialCluster"/>
    <dgm:cxn modelId="{0691B0CD-AE2A-4670-8D32-784D66486EEE}" type="presOf" srcId="{47B9A4BD-6BB4-4BEC-8C04-91ABAF819465}" destId="{4CB0CFAC-7504-4D4A-BCDA-85A2F6FED9FC}" srcOrd="0" destOrd="0" presId="urn:microsoft.com/office/officeart/2008/layout/RadialCluster"/>
    <dgm:cxn modelId="{A737AFE1-A6BC-4256-B6E7-9CEB36788A03}" type="presOf" srcId="{DEC6B416-D7EA-471C-B490-E038CCA4FD32}" destId="{FBE2DF3F-9583-42D6-8D99-50B7A8B9AA1D}" srcOrd="0" destOrd="0" presId="urn:microsoft.com/office/officeart/2008/layout/RadialCluster"/>
    <dgm:cxn modelId="{DA856BF7-3B3E-49FC-B3D1-8190BF28F09D}" srcId="{30F21DAC-19A2-4E14-87BD-4146A2B71A13}" destId="{F7178337-D55F-4AC3-B022-14177F092715}" srcOrd="1" destOrd="0" parTransId="{2A094EA0-E35D-43F9-8ED5-B5697C80E6E7}" sibTransId="{8E6B110C-0CA4-4DB1-BB1E-E4080794694D}"/>
    <dgm:cxn modelId="{70BF16ED-E8F2-4E25-B112-20279B66B37F}" type="presParOf" srcId="{A0A1A670-029B-4874-9D87-88552111B9D3}" destId="{3825B969-6633-4B65-9881-9A5ED300E678}" srcOrd="0" destOrd="0" presId="urn:microsoft.com/office/officeart/2008/layout/RadialCluster"/>
    <dgm:cxn modelId="{895222F0-FCE6-44CA-A0BD-57DCB7E81F31}" type="presParOf" srcId="{3825B969-6633-4B65-9881-9A5ED300E678}" destId="{EBE6073F-91AD-4130-A4D0-E28885B6A81F}" srcOrd="0" destOrd="0" presId="urn:microsoft.com/office/officeart/2008/layout/RadialCluster"/>
    <dgm:cxn modelId="{A419FBB4-1070-4091-A8B0-42DFF34494A3}" type="presParOf" srcId="{3825B969-6633-4B65-9881-9A5ED300E678}" destId="{7AC43B0F-4AD3-4FBB-AEEE-E9AE03553CD4}" srcOrd="1" destOrd="0" presId="urn:microsoft.com/office/officeart/2008/layout/RadialCluster"/>
    <dgm:cxn modelId="{9E41BBEE-FC52-4230-BD1E-B89A4FD5B38B}" type="presParOf" srcId="{3825B969-6633-4B65-9881-9A5ED300E678}" destId="{FBE2DF3F-9583-42D6-8D99-50B7A8B9AA1D}" srcOrd="2" destOrd="0" presId="urn:microsoft.com/office/officeart/2008/layout/RadialCluster"/>
    <dgm:cxn modelId="{6F7E14C0-9B09-4148-9BD4-D327E3018153}" type="presParOf" srcId="{3825B969-6633-4B65-9881-9A5ED300E678}" destId="{322D6CDD-94FB-4CE2-98E4-41EBB23A8D08}" srcOrd="3" destOrd="0" presId="urn:microsoft.com/office/officeart/2008/layout/RadialCluster"/>
    <dgm:cxn modelId="{6A85EC83-687A-422C-A9D4-257E61084BEF}" type="presParOf" srcId="{3825B969-6633-4B65-9881-9A5ED300E678}" destId="{D0DD48A6-A7A9-44A4-BDC6-D24AF06E1CF3}" srcOrd="4" destOrd="0" presId="urn:microsoft.com/office/officeart/2008/layout/RadialCluster"/>
    <dgm:cxn modelId="{23746876-EFEA-47D5-B385-415D8A2E4118}" type="presParOf" srcId="{3825B969-6633-4B65-9881-9A5ED300E678}" destId="{8F29DF8A-A89C-4470-806D-43CB5096CFEF}" srcOrd="5" destOrd="0" presId="urn:microsoft.com/office/officeart/2008/layout/RadialCluster"/>
    <dgm:cxn modelId="{C055D9F7-52AF-49E0-BF69-B4A217518AE1}" type="presParOf" srcId="{3825B969-6633-4B65-9881-9A5ED300E678}" destId="{10A75D91-4A99-49DE-B7C3-1D0E523B35C2}" srcOrd="6" destOrd="0" presId="urn:microsoft.com/office/officeart/2008/layout/RadialCluster"/>
    <dgm:cxn modelId="{C0B1AFCF-F575-4C12-A0A6-2EE464B54426}" type="presParOf" srcId="{3825B969-6633-4B65-9881-9A5ED300E678}" destId="{4CB0CFAC-7504-4D4A-BCDA-85A2F6FED9FC}" srcOrd="7" destOrd="0" presId="urn:microsoft.com/office/officeart/2008/layout/RadialCluster"/>
    <dgm:cxn modelId="{63A97C28-70FC-46DC-AD72-0BA6EFB490E4}" type="presParOf" srcId="{3825B969-6633-4B65-9881-9A5ED300E678}" destId="{67DFAC25-754B-4338-9A29-B7A33C2F1180}" srcOrd="8" destOrd="0" presId="urn:microsoft.com/office/officeart/2008/layout/RadialCluster"/>
    <dgm:cxn modelId="{7CEDB473-2342-4FF6-B5EE-4729DDF2B989}" type="presParOf" srcId="{3825B969-6633-4B65-9881-9A5ED300E678}" destId="{50AE86DC-AA71-4E66-8251-0D32977E9835}" srcOrd="9" destOrd="0" presId="urn:microsoft.com/office/officeart/2008/layout/RadialCluster"/>
    <dgm:cxn modelId="{132D50AA-5FE8-4D27-A7B3-5DED8BDAEF3B}" type="presParOf" srcId="{3825B969-6633-4B65-9881-9A5ED300E678}" destId="{58501874-308B-49A3-9835-E5FDA53F9FAC}" srcOrd="10" destOrd="0" presId="urn:microsoft.com/office/officeart/2008/layout/RadialCluster"/>
    <dgm:cxn modelId="{A7F3E8D9-5ECD-4D41-97C7-E5D074B8AAC3}" type="presParOf" srcId="{3825B969-6633-4B65-9881-9A5ED300E678}" destId="{C09DC836-FC89-4B86-8E9D-C6B43B4E0606}" srcOrd="11" destOrd="0" presId="urn:microsoft.com/office/officeart/2008/layout/RadialCluster"/>
    <dgm:cxn modelId="{FC5B2386-919E-4F83-98CB-BB8F08973597}" type="presParOf" srcId="{3825B969-6633-4B65-9881-9A5ED300E678}" destId="{D6E473DF-2694-4E8C-B982-10011D046391}" srcOrd="12" destOrd="0" presId="urn:microsoft.com/office/officeart/2008/layout/RadialCluster"/>
    <dgm:cxn modelId="{517BE2D5-1509-4E17-B571-1988628A7C0A}" type="presParOf" srcId="{3825B969-6633-4B65-9881-9A5ED300E678}" destId="{BB77F8EB-C11C-4789-836F-54826B045BBB}" srcOrd="13" destOrd="0" presId="urn:microsoft.com/office/officeart/2008/layout/RadialCluster"/>
    <dgm:cxn modelId="{302771A0-07B8-4F32-BB8A-FA282E4DA004}" type="presParOf" srcId="{3825B969-6633-4B65-9881-9A5ED300E678}" destId="{4A6E9D16-7711-4FCD-9BD1-5C18A92FB6B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75F84-9DF8-4244-8867-93B9CB14F6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5C2634-917B-433D-B3EC-FEC73226D5A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Преобразование исходных переменных </a:t>
          </a:r>
        </a:p>
      </dgm:t>
    </dgm:pt>
    <dgm:pt modelId="{637EB010-CDAC-4995-BB02-F31A9D0ECBBC}" type="parTrans" cxnId="{313E7E25-CB66-4420-83AF-FEAB7EFAD7D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79BE85D-1743-4FB1-9B09-AE968E5DFAD9}" type="sibTrans" cxnId="{313E7E25-CB66-4420-83AF-FEAB7EFAD7D9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C8F91D8-C4DE-4A3A-9611-F740459165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Разбиение на блоки (корреляционные связи)</a:t>
          </a:r>
        </a:p>
      </dgm:t>
    </dgm:pt>
    <dgm:pt modelId="{972217B0-D13C-444D-9421-CB397B2A199B}" type="parTrans" cxnId="{332ACDEA-ED54-4F87-A6C3-77AD929D68B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EEABC3B-AD2B-4524-BEB1-F701BB8D604F}" type="sibTrans" cxnId="{332ACDEA-ED54-4F87-A6C3-77AD929D68B8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97E54D1-0631-4ADD-9952-1EDBA09E9A5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Расчет критериев информативности (по собственным значениям матрицы ковариаций)</a:t>
          </a:r>
        </a:p>
      </dgm:t>
    </dgm:pt>
    <dgm:pt modelId="{1FAE9129-FD6C-46B4-8065-895F3EAE18E2}" type="parTrans" cxnId="{6340C65E-48FD-4CBB-A166-09574227DEA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A1A62AC-792D-49BB-A46E-F521DDF61F8B}" type="sibTrans" cxnId="{6340C65E-48FD-4CBB-A166-09574227DEA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BE366CA-F888-47CD-B428-E817B26AEAF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Определение собственных значений, собственных векторов и весовых коэффициентов</a:t>
          </a:r>
        </a:p>
      </dgm:t>
    </dgm:pt>
    <dgm:pt modelId="{33558990-F3A5-4B5A-829A-815D2674CAC0}" type="parTrans" cxnId="{8B681BAB-CC0E-414A-8465-179AFE3206F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6E2B390-9A2D-4067-9188-E646A0B490B7}" type="sibTrans" cxnId="{8B681BAB-CC0E-414A-8465-179AFE3206F7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A9D4D92-6D04-454B-8DFE-308D30253445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Расчет главных компонент, индикаторов отдельных категорий </a:t>
          </a:r>
        </a:p>
      </dgm:t>
    </dgm:pt>
    <dgm:pt modelId="{4BAE992C-72C6-477E-8BA8-925EB060E39B}" type="parTrans" cxnId="{D95E60C4-4E4C-4DF5-804F-60C35ADE7F6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984E97D-E21C-4E05-9C99-2C2F99E5190A}" type="sibTrans" cxnId="{D95E60C4-4E4C-4DF5-804F-60C35ADE7F6D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E722613-5826-4DB8-823E-CE78460527D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Определение взвешенного евклидова расстояния до эталонной точки и значения сводного индикатора</a:t>
          </a:r>
        </a:p>
      </dgm:t>
    </dgm:pt>
    <dgm:pt modelId="{5621BAF8-8C49-4895-A0C7-14971388D304}" type="parTrans" cxnId="{9CB14369-C094-4E1E-AEC0-687A878A67F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1214820-4324-4D02-A431-E912F5E8AEAD}" type="sibTrans" cxnId="{9CB14369-C094-4E1E-AEC0-687A878A67F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B002B40-5771-45BC-A922-C94B4DF032EA}" type="pres">
      <dgm:prSet presAssocID="{3DD75F84-9DF8-4244-8867-93B9CB14F641}" presName="diagram" presStyleCnt="0">
        <dgm:presLayoutVars>
          <dgm:dir/>
          <dgm:resizeHandles val="exact"/>
        </dgm:presLayoutVars>
      </dgm:prSet>
      <dgm:spPr/>
    </dgm:pt>
    <dgm:pt modelId="{4FE05076-4A89-43FB-916A-F6ECE8BF90BA}" type="pres">
      <dgm:prSet presAssocID="{B35C2634-917B-433D-B3EC-FEC73226D5AF}" presName="node" presStyleLbl="node1" presStyleIdx="0" presStyleCnt="6" custLinFactNeighborX="1141">
        <dgm:presLayoutVars>
          <dgm:bulletEnabled val="1"/>
        </dgm:presLayoutVars>
      </dgm:prSet>
      <dgm:spPr/>
    </dgm:pt>
    <dgm:pt modelId="{C9BC8FF9-FBF6-4B79-97A4-03F89A169C92}" type="pres">
      <dgm:prSet presAssocID="{079BE85D-1743-4FB1-9B09-AE968E5DFAD9}" presName="sibTrans" presStyleLbl="sibTrans2D1" presStyleIdx="0" presStyleCnt="5"/>
      <dgm:spPr/>
    </dgm:pt>
    <dgm:pt modelId="{3697242F-A2D2-4A06-B8F8-9B2ED1F71439}" type="pres">
      <dgm:prSet presAssocID="{079BE85D-1743-4FB1-9B09-AE968E5DFAD9}" presName="connectorText" presStyleLbl="sibTrans2D1" presStyleIdx="0" presStyleCnt="5"/>
      <dgm:spPr/>
    </dgm:pt>
    <dgm:pt modelId="{2824B802-8A92-41F9-9E88-8D9F4EE97B30}" type="pres">
      <dgm:prSet presAssocID="{8C8F91D8-C4DE-4A3A-9611-F7404591659F}" presName="node" presStyleLbl="node1" presStyleIdx="1" presStyleCnt="6">
        <dgm:presLayoutVars>
          <dgm:bulletEnabled val="1"/>
        </dgm:presLayoutVars>
      </dgm:prSet>
      <dgm:spPr/>
    </dgm:pt>
    <dgm:pt modelId="{F8547276-FFB5-4B42-BB21-49B896A9B3A8}" type="pres">
      <dgm:prSet presAssocID="{0EEABC3B-AD2B-4524-BEB1-F701BB8D604F}" presName="sibTrans" presStyleLbl="sibTrans2D1" presStyleIdx="1" presStyleCnt="5"/>
      <dgm:spPr/>
    </dgm:pt>
    <dgm:pt modelId="{846DCD33-0B98-4EEF-988F-8CC2AF335C65}" type="pres">
      <dgm:prSet presAssocID="{0EEABC3B-AD2B-4524-BEB1-F701BB8D604F}" presName="connectorText" presStyleLbl="sibTrans2D1" presStyleIdx="1" presStyleCnt="5"/>
      <dgm:spPr/>
    </dgm:pt>
    <dgm:pt modelId="{0182C6CA-4101-46C1-B747-D815609D3252}" type="pres">
      <dgm:prSet presAssocID="{C97E54D1-0631-4ADD-9952-1EDBA09E9A52}" presName="node" presStyleLbl="node1" presStyleIdx="2" presStyleCnt="6">
        <dgm:presLayoutVars>
          <dgm:bulletEnabled val="1"/>
        </dgm:presLayoutVars>
      </dgm:prSet>
      <dgm:spPr/>
    </dgm:pt>
    <dgm:pt modelId="{C6852775-B6A3-4330-AAC5-53AC02B8E640}" type="pres">
      <dgm:prSet presAssocID="{2A1A62AC-792D-49BB-A46E-F521DDF61F8B}" presName="sibTrans" presStyleLbl="sibTrans2D1" presStyleIdx="2" presStyleCnt="5"/>
      <dgm:spPr/>
    </dgm:pt>
    <dgm:pt modelId="{E86FC4AC-3BB9-45DC-83C5-E6C40880969B}" type="pres">
      <dgm:prSet presAssocID="{2A1A62AC-792D-49BB-A46E-F521DDF61F8B}" presName="connectorText" presStyleLbl="sibTrans2D1" presStyleIdx="2" presStyleCnt="5"/>
      <dgm:spPr/>
    </dgm:pt>
    <dgm:pt modelId="{9A50EA72-EE26-46ED-871B-6F8B1491A7EA}" type="pres">
      <dgm:prSet presAssocID="{6BE366CA-F888-47CD-B428-E817B26AEAF4}" presName="node" presStyleLbl="node1" presStyleIdx="3" presStyleCnt="6">
        <dgm:presLayoutVars>
          <dgm:bulletEnabled val="1"/>
        </dgm:presLayoutVars>
      </dgm:prSet>
      <dgm:spPr/>
    </dgm:pt>
    <dgm:pt modelId="{FB5909CD-1093-4C34-A791-4F8DE2AE91DA}" type="pres">
      <dgm:prSet presAssocID="{46E2B390-9A2D-4067-9188-E646A0B490B7}" presName="sibTrans" presStyleLbl="sibTrans2D1" presStyleIdx="3" presStyleCnt="5"/>
      <dgm:spPr/>
    </dgm:pt>
    <dgm:pt modelId="{FA34754C-F584-4AA5-B571-56386496D51C}" type="pres">
      <dgm:prSet presAssocID="{46E2B390-9A2D-4067-9188-E646A0B490B7}" presName="connectorText" presStyleLbl="sibTrans2D1" presStyleIdx="3" presStyleCnt="5"/>
      <dgm:spPr/>
    </dgm:pt>
    <dgm:pt modelId="{AC9B9664-D1AE-4171-8577-7CEC21C80499}" type="pres">
      <dgm:prSet presAssocID="{2A9D4D92-6D04-454B-8DFE-308D30253445}" presName="node" presStyleLbl="node1" presStyleIdx="4" presStyleCnt="6">
        <dgm:presLayoutVars>
          <dgm:bulletEnabled val="1"/>
        </dgm:presLayoutVars>
      </dgm:prSet>
      <dgm:spPr/>
    </dgm:pt>
    <dgm:pt modelId="{30F81CF1-C7F7-4BB1-A4A0-CD44E96E4269}" type="pres">
      <dgm:prSet presAssocID="{F984E97D-E21C-4E05-9C99-2C2F99E5190A}" presName="sibTrans" presStyleLbl="sibTrans2D1" presStyleIdx="4" presStyleCnt="5"/>
      <dgm:spPr/>
    </dgm:pt>
    <dgm:pt modelId="{45C4B8D0-D9E7-4105-8A07-F289099052B4}" type="pres">
      <dgm:prSet presAssocID="{F984E97D-E21C-4E05-9C99-2C2F99E5190A}" presName="connectorText" presStyleLbl="sibTrans2D1" presStyleIdx="4" presStyleCnt="5"/>
      <dgm:spPr/>
    </dgm:pt>
    <dgm:pt modelId="{A9580901-A4EB-4CA7-AA99-23282D5392AF}" type="pres">
      <dgm:prSet presAssocID="{2E722613-5826-4DB8-823E-CE78460527DC}" presName="node" presStyleLbl="node1" presStyleIdx="5" presStyleCnt="6">
        <dgm:presLayoutVars>
          <dgm:bulletEnabled val="1"/>
        </dgm:presLayoutVars>
      </dgm:prSet>
      <dgm:spPr/>
    </dgm:pt>
  </dgm:ptLst>
  <dgm:cxnLst>
    <dgm:cxn modelId="{313E7E25-CB66-4420-83AF-FEAB7EFAD7D9}" srcId="{3DD75F84-9DF8-4244-8867-93B9CB14F641}" destId="{B35C2634-917B-433D-B3EC-FEC73226D5AF}" srcOrd="0" destOrd="0" parTransId="{637EB010-CDAC-4995-BB02-F31A9D0ECBBC}" sibTransId="{079BE85D-1743-4FB1-9B09-AE968E5DFAD9}"/>
    <dgm:cxn modelId="{F6E9B740-9945-456B-9CDF-6096D988F69C}" type="presOf" srcId="{F984E97D-E21C-4E05-9C99-2C2F99E5190A}" destId="{30F81CF1-C7F7-4BB1-A4A0-CD44E96E4269}" srcOrd="0" destOrd="0" presId="urn:microsoft.com/office/officeart/2005/8/layout/process5"/>
    <dgm:cxn modelId="{6340C65E-48FD-4CBB-A166-09574227DEA1}" srcId="{3DD75F84-9DF8-4244-8867-93B9CB14F641}" destId="{C97E54D1-0631-4ADD-9952-1EDBA09E9A52}" srcOrd="2" destOrd="0" parTransId="{1FAE9129-FD6C-46B4-8065-895F3EAE18E2}" sibTransId="{2A1A62AC-792D-49BB-A46E-F521DDF61F8B}"/>
    <dgm:cxn modelId="{BAEFA843-3983-4126-8241-81F47A468F56}" type="presOf" srcId="{6BE366CA-F888-47CD-B428-E817B26AEAF4}" destId="{9A50EA72-EE26-46ED-871B-6F8B1491A7EA}" srcOrd="0" destOrd="0" presId="urn:microsoft.com/office/officeart/2005/8/layout/process5"/>
    <dgm:cxn modelId="{E3738645-115A-4481-A1D1-C6DAC56CB98D}" type="presOf" srcId="{2E722613-5826-4DB8-823E-CE78460527DC}" destId="{A9580901-A4EB-4CA7-AA99-23282D5392AF}" srcOrd="0" destOrd="0" presId="urn:microsoft.com/office/officeart/2005/8/layout/process5"/>
    <dgm:cxn modelId="{4FC59C47-0A7E-4E1F-9DAE-37B44DDEB9BE}" type="presOf" srcId="{2A1A62AC-792D-49BB-A46E-F521DDF61F8B}" destId="{E86FC4AC-3BB9-45DC-83C5-E6C40880969B}" srcOrd="1" destOrd="0" presId="urn:microsoft.com/office/officeart/2005/8/layout/process5"/>
    <dgm:cxn modelId="{9CB14369-C094-4E1E-AEC0-687A878A67F7}" srcId="{3DD75F84-9DF8-4244-8867-93B9CB14F641}" destId="{2E722613-5826-4DB8-823E-CE78460527DC}" srcOrd="5" destOrd="0" parTransId="{5621BAF8-8C49-4895-A0C7-14971388D304}" sibTransId="{D1214820-4324-4D02-A431-E912F5E8AEAD}"/>
    <dgm:cxn modelId="{24774A4C-4F8B-419F-B155-5042E6EE7F5D}" type="presOf" srcId="{2A9D4D92-6D04-454B-8DFE-308D30253445}" destId="{AC9B9664-D1AE-4171-8577-7CEC21C80499}" srcOrd="0" destOrd="0" presId="urn:microsoft.com/office/officeart/2005/8/layout/process5"/>
    <dgm:cxn modelId="{621F6671-CC6A-4467-8354-1492E3C22EAE}" type="presOf" srcId="{079BE85D-1743-4FB1-9B09-AE968E5DFAD9}" destId="{3697242F-A2D2-4A06-B8F8-9B2ED1F71439}" srcOrd="1" destOrd="0" presId="urn:microsoft.com/office/officeart/2005/8/layout/process5"/>
    <dgm:cxn modelId="{4D30D973-2C7F-4FCE-A639-DD6AAFFC08ED}" type="presOf" srcId="{0EEABC3B-AD2B-4524-BEB1-F701BB8D604F}" destId="{F8547276-FFB5-4B42-BB21-49B896A9B3A8}" srcOrd="0" destOrd="0" presId="urn:microsoft.com/office/officeart/2005/8/layout/process5"/>
    <dgm:cxn modelId="{B679E893-B7D1-4C69-A685-D49EBEF8D9AC}" type="presOf" srcId="{2A1A62AC-792D-49BB-A46E-F521DDF61F8B}" destId="{C6852775-B6A3-4330-AAC5-53AC02B8E640}" srcOrd="0" destOrd="0" presId="urn:microsoft.com/office/officeart/2005/8/layout/process5"/>
    <dgm:cxn modelId="{84C6119C-8742-45DA-8AE9-168A567BF0DC}" type="presOf" srcId="{0EEABC3B-AD2B-4524-BEB1-F701BB8D604F}" destId="{846DCD33-0B98-4EEF-988F-8CC2AF335C65}" srcOrd="1" destOrd="0" presId="urn:microsoft.com/office/officeart/2005/8/layout/process5"/>
    <dgm:cxn modelId="{959236A6-D4CF-4831-ABDF-0FC797F4E0B6}" type="presOf" srcId="{C97E54D1-0631-4ADD-9952-1EDBA09E9A52}" destId="{0182C6CA-4101-46C1-B747-D815609D3252}" srcOrd="0" destOrd="0" presId="urn:microsoft.com/office/officeart/2005/8/layout/process5"/>
    <dgm:cxn modelId="{41DB6FA8-BCC2-4ECD-9EFD-319BA1C9FBFD}" type="presOf" srcId="{8C8F91D8-C4DE-4A3A-9611-F7404591659F}" destId="{2824B802-8A92-41F9-9E88-8D9F4EE97B30}" srcOrd="0" destOrd="0" presId="urn:microsoft.com/office/officeart/2005/8/layout/process5"/>
    <dgm:cxn modelId="{8B681BAB-CC0E-414A-8465-179AFE3206F7}" srcId="{3DD75F84-9DF8-4244-8867-93B9CB14F641}" destId="{6BE366CA-F888-47CD-B428-E817B26AEAF4}" srcOrd="3" destOrd="0" parTransId="{33558990-F3A5-4B5A-829A-815D2674CAC0}" sibTransId="{46E2B390-9A2D-4067-9188-E646A0B490B7}"/>
    <dgm:cxn modelId="{FEE76DB0-F9DA-4D2F-89A0-3B9B10FE550A}" type="presOf" srcId="{3DD75F84-9DF8-4244-8867-93B9CB14F641}" destId="{4B002B40-5771-45BC-A922-C94B4DF032EA}" srcOrd="0" destOrd="0" presId="urn:microsoft.com/office/officeart/2005/8/layout/process5"/>
    <dgm:cxn modelId="{534A03B7-2512-4DB3-B48E-A14177FAF39F}" type="presOf" srcId="{46E2B390-9A2D-4067-9188-E646A0B490B7}" destId="{FA34754C-F584-4AA5-B571-56386496D51C}" srcOrd="1" destOrd="0" presId="urn:microsoft.com/office/officeart/2005/8/layout/process5"/>
    <dgm:cxn modelId="{D95E60C4-4E4C-4DF5-804F-60C35ADE7F6D}" srcId="{3DD75F84-9DF8-4244-8867-93B9CB14F641}" destId="{2A9D4D92-6D04-454B-8DFE-308D30253445}" srcOrd="4" destOrd="0" parTransId="{4BAE992C-72C6-477E-8BA8-925EB060E39B}" sibTransId="{F984E97D-E21C-4E05-9C99-2C2F99E5190A}"/>
    <dgm:cxn modelId="{F0EF3EC6-6D3D-4E73-B672-97F5A1A66C16}" type="presOf" srcId="{46E2B390-9A2D-4067-9188-E646A0B490B7}" destId="{FB5909CD-1093-4C34-A791-4F8DE2AE91DA}" srcOrd="0" destOrd="0" presId="urn:microsoft.com/office/officeart/2005/8/layout/process5"/>
    <dgm:cxn modelId="{91F116CF-1AC3-46D8-BD39-91762D6E197D}" type="presOf" srcId="{B35C2634-917B-433D-B3EC-FEC73226D5AF}" destId="{4FE05076-4A89-43FB-916A-F6ECE8BF90BA}" srcOrd="0" destOrd="0" presId="urn:microsoft.com/office/officeart/2005/8/layout/process5"/>
    <dgm:cxn modelId="{715C2DD9-3155-47C6-B594-D91DB06260D7}" type="presOf" srcId="{F984E97D-E21C-4E05-9C99-2C2F99E5190A}" destId="{45C4B8D0-D9E7-4105-8A07-F289099052B4}" srcOrd="1" destOrd="0" presId="urn:microsoft.com/office/officeart/2005/8/layout/process5"/>
    <dgm:cxn modelId="{3000D0DB-5546-4708-9E3C-8A150662C88A}" type="presOf" srcId="{079BE85D-1743-4FB1-9B09-AE968E5DFAD9}" destId="{C9BC8FF9-FBF6-4B79-97A4-03F89A169C92}" srcOrd="0" destOrd="0" presId="urn:microsoft.com/office/officeart/2005/8/layout/process5"/>
    <dgm:cxn modelId="{332ACDEA-ED54-4F87-A6C3-77AD929D68B8}" srcId="{3DD75F84-9DF8-4244-8867-93B9CB14F641}" destId="{8C8F91D8-C4DE-4A3A-9611-F7404591659F}" srcOrd="1" destOrd="0" parTransId="{972217B0-D13C-444D-9421-CB397B2A199B}" sibTransId="{0EEABC3B-AD2B-4524-BEB1-F701BB8D604F}"/>
    <dgm:cxn modelId="{AE6D0F9D-DD8C-4DEB-B433-01AD8A43B4C1}" type="presParOf" srcId="{4B002B40-5771-45BC-A922-C94B4DF032EA}" destId="{4FE05076-4A89-43FB-916A-F6ECE8BF90BA}" srcOrd="0" destOrd="0" presId="urn:microsoft.com/office/officeart/2005/8/layout/process5"/>
    <dgm:cxn modelId="{C9AD4DFA-D6DB-47E1-A23E-A1A4036D0A30}" type="presParOf" srcId="{4B002B40-5771-45BC-A922-C94B4DF032EA}" destId="{C9BC8FF9-FBF6-4B79-97A4-03F89A169C92}" srcOrd="1" destOrd="0" presId="urn:microsoft.com/office/officeart/2005/8/layout/process5"/>
    <dgm:cxn modelId="{4DD48EB4-B6A1-47BA-B845-1D9B0A6083FD}" type="presParOf" srcId="{C9BC8FF9-FBF6-4B79-97A4-03F89A169C92}" destId="{3697242F-A2D2-4A06-B8F8-9B2ED1F71439}" srcOrd="0" destOrd="0" presId="urn:microsoft.com/office/officeart/2005/8/layout/process5"/>
    <dgm:cxn modelId="{358E6E07-25B6-4990-8790-9E42DAE01A3D}" type="presParOf" srcId="{4B002B40-5771-45BC-A922-C94B4DF032EA}" destId="{2824B802-8A92-41F9-9E88-8D9F4EE97B30}" srcOrd="2" destOrd="0" presId="urn:microsoft.com/office/officeart/2005/8/layout/process5"/>
    <dgm:cxn modelId="{51B3DDD1-2D09-4481-9F12-CB5C72B89DD5}" type="presParOf" srcId="{4B002B40-5771-45BC-A922-C94B4DF032EA}" destId="{F8547276-FFB5-4B42-BB21-49B896A9B3A8}" srcOrd="3" destOrd="0" presId="urn:microsoft.com/office/officeart/2005/8/layout/process5"/>
    <dgm:cxn modelId="{BF8A96A5-CE53-47FD-89A8-1C315EB9DB85}" type="presParOf" srcId="{F8547276-FFB5-4B42-BB21-49B896A9B3A8}" destId="{846DCD33-0B98-4EEF-988F-8CC2AF335C65}" srcOrd="0" destOrd="0" presId="urn:microsoft.com/office/officeart/2005/8/layout/process5"/>
    <dgm:cxn modelId="{D37B5174-1682-4980-949F-18D3F4F535F9}" type="presParOf" srcId="{4B002B40-5771-45BC-A922-C94B4DF032EA}" destId="{0182C6CA-4101-46C1-B747-D815609D3252}" srcOrd="4" destOrd="0" presId="urn:microsoft.com/office/officeart/2005/8/layout/process5"/>
    <dgm:cxn modelId="{98600D55-9FD2-4343-B07C-25CC34DCF523}" type="presParOf" srcId="{4B002B40-5771-45BC-A922-C94B4DF032EA}" destId="{C6852775-B6A3-4330-AAC5-53AC02B8E640}" srcOrd="5" destOrd="0" presId="urn:microsoft.com/office/officeart/2005/8/layout/process5"/>
    <dgm:cxn modelId="{7B85990E-455B-41CD-B6D6-360F47A404AA}" type="presParOf" srcId="{C6852775-B6A3-4330-AAC5-53AC02B8E640}" destId="{E86FC4AC-3BB9-45DC-83C5-E6C40880969B}" srcOrd="0" destOrd="0" presId="urn:microsoft.com/office/officeart/2005/8/layout/process5"/>
    <dgm:cxn modelId="{BBAA13CE-7D66-496C-9E4F-8D9A2C500B2E}" type="presParOf" srcId="{4B002B40-5771-45BC-A922-C94B4DF032EA}" destId="{9A50EA72-EE26-46ED-871B-6F8B1491A7EA}" srcOrd="6" destOrd="0" presId="urn:microsoft.com/office/officeart/2005/8/layout/process5"/>
    <dgm:cxn modelId="{6A0298E4-FF17-4E9B-97A3-054C29290B86}" type="presParOf" srcId="{4B002B40-5771-45BC-A922-C94B4DF032EA}" destId="{FB5909CD-1093-4C34-A791-4F8DE2AE91DA}" srcOrd="7" destOrd="0" presId="urn:microsoft.com/office/officeart/2005/8/layout/process5"/>
    <dgm:cxn modelId="{BBD32448-6BBE-4186-8ECE-0DEE24ADEF26}" type="presParOf" srcId="{FB5909CD-1093-4C34-A791-4F8DE2AE91DA}" destId="{FA34754C-F584-4AA5-B571-56386496D51C}" srcOrd="0" destOrd="0" presId="urn:microsoft.com/office/officeart/2005/8/layout/process5"/>
    <dgm:cxn modelId="{31533152-1E37-42E1-BAF1-C1CC1FF383E7}" type="presParOf" srcId="{4B002B40-5771-45BC-A922-C94B4DF032EA}" destId="{AC9B9664-D1AE-4171-8577-7CEC21C80499}" srcOrd="8" destOrd="0" presId="urn:microsoft.com/office/officeart/2005/8/layout/process5"/>
    <dgm:cxn modelId="{2C8308F0-9F95-4DDE-AE77-0E8D5C159033}" type="presParOf" srcId="{4B002B40-5771-45BC-A922-C94B4DF032EA}" destId="{30F81CF1-C7F7-4BB1-A4A0-CD44E96E4269}" srcOrd="9" destOrd="0" presId="urn:microsoft.com/office/officeart/2005/8/layout/process5"/>
    <dgm:cxn modelId="{14508955-3A5A-47FA-BEFA-8570EA3E1E1D}" type="presParOf" srcId="{30F81CF1-C7F7-4BB1-A4A0-CD44E96E4269}" destId="{45C4B8D0-D9E7-4105-8A07-F289099052B4}" srcOrd="0" destOrd="0" presId="urn:microsoft.com/office/officeart/2005/8/layout/process5"/>
    <dgm:cxn modelId="{A4C17826-CEB3-4DFD-8AB1-BE47DD2CD4E0}" type="presParOf" srcId="{4B002B40-5771-45BC-A922-C94B4DF032EA}" destId="{A9580901-A4EB-4CA7-AA99-23282D5392A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96DE8E-E362-45DB-AE7D-B49FDBFAA8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0032F-AB67-4662-93CB-1644EECCA67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/>
            <a:t>Демография</a:t>
          </a:r>
        </a:p>
      </dgm:t>
    </dgm:pt>
    <dgm:pt modelId="{E15EC3DE-88F9-44CD-BF91-BDB97C8094D4}" type="parTrans" cxnId="{5CD20739-9115-4612-9747-850AF71F8645}">
      <dgm:prSet/>
      <dgm:spPr/>
      <dgm:t>
        <a:bodyPr/>
        <a:lstStyle/>
        <a:p>
          <a:endParaRPr lang="ru-RU"/>
        </a:p>
      </dgm:t>
    </dgm:pt>
    <dgm:pt modelId="{4F143B50-07ED-4FFB-9CB0-DD6689BB4C1A}" type="sibTrans" cxnId="{5CD20739-9115-4612-9747-850AF71F8645}">
      <dgm:prSet/>
      <dgm:spPr/>
      <dgm:t>
        <a:bodyPr/>
        <a:lstStyle/>
        <a:p>
          <a:endParaRPr lang="ru-RU"/>
        </a:p>
      </dgm:t>
    </dgm:pt>
    <dgm:pt modelId="{98927E7C-7BE0-4AD1-BD90-7361E446A842}">
      <dgm:prSet phldrT="[Текст]"/>
      <dgm:spPr>
        <a:solidFill>
          <a:schemeClr val="bg1">
            <a:alpha val="90000"/>
          </a:schemeClr>
        </a:solidFill>
        <a:ln w="28575" cmpd="dbl">
          <a:solidFill>
            <a:srgbClr val="00B050">
              <a:alpha val="90000"/>
            </a:srgbClr>
          </a:solidFill>
          <a:prstDash val="solid"/>
        </a:ln>
      </dgm:spPr>
      <dgm:t>
        <a:bodyPr/>
        <a:lstStyle/>
        <a:p>
          <a:r>
            <a:rPr lang="ru-RU" dirty="0"/>
            <a:t>Коэффициент естественного прироста (на 1000 человек)</a:t>
          </a:r>
        </a:p>
      </dgm:t>
    </dgm:pt>
    <dgm:pt modelId="{60D44C9E-91E0-4604-B490-64FE1A129194}" type="parTrans" cxnId="{94FB17DF-F1B4-481D-B3A0-F63CEE6BC770}">
      <dgm:prSet/>
      <dgm:spPr/>
      <dgm:t>
        <a:bodyPr/>
        <a:lstStyle/>
        <a:p>
          <a:endParaRPr lang="ru-RU"/>
        </a:p>
      </dgm:t>
    </dgm:pt>
    <dgm:pt modelId="{B2D2B37E-1A66-4743-9826-F68AA0D4D8EA}" type="sibTrans" cxnId="{94FB17DF-F1B4-481D-B3A0-F63CEE6BC770}">
      <dgm:prSet/>
      <dgm:spPr/>
      <dgm:t>
        <a:bodyPr/>
        <a:lstStyle/>
        <a:p>
          <a:endParaRPr lang="ru-RU"/>
        </a:p>
      </dgm:t>
    </dgm:pt>
    <dgm:pt modelId="{BEB8FD7D-431A-4CE1-AAB3-E60382471BF0}">
      <dgm:prSet phldrT="[Текст]"/>
      <dgm:spPr>
        <a:solidFill>
          <a:schemeClr val="bg1">
            <a:alpha val="90000"/>
          </a:schemeClr>
        </a:solidFill>
        <a:ln w="28575" cmpd="dbl">
          <a:solidFill>
            <a:srgbClr val="00B050">
              <a:alpha val="90000"/>
            </a:srgbClr>
          </a:solidFill>
          <a:prstDash val="solid"/>
        </a:ln>
      </dgm:spPr>
      <dgm:t>
        <a:bodyPr/>
        <a:lstStyle/>
        <a:p>
          <a:r>
            <a:rPr lang="ru-RU" dirty="0"/>
            <a:t>Коэффициент младенческой смертности (умерших на 1000 родившихся живыми)</a:t>
          </a:r>
        </a:p>
      </dgm:t>
    </dgm:pt>
    <dgm:pt modelId="{71B2C7CE-741C-4A70-8946-63DF8D3303D4}" type="parTrans" cxnId="{27135C37-88C0-4AD9-8A06-E3690F7C9687}">
      <dgm:prSet/>
      <dgm:spPr/>
      <dgm:t>
        <a:bodyPr/>
        <a:lstStyle/>
        <a:p>
          <a:endParaRPr lang="ru-RU"/>
        </a:p>
      </dgm:t>
    </dgm:pt>
    <dgm:pt modelId="{B656C2AA-8300-4E98-BD01-A4E9D69FA4A6}" type="sibTrans" cxnId="{27135C37-88C0-4AD9-8A06-E3690F7C9687}">
      <dgm:prSet/>
      <dgm:spPr/>
      <dgm:t>
        <a:bodyPr/>
        <a:lstStyle/>
        <a:p>
          <a:endParaRPr lang="ru-RU"/>
        </a:p>
      </dgm:t>
    </dgm:pt>
    <dgm:pt modelId="{1EF432CE-9174-44BF-B7D9-4C666D4B3B7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/>
            <a:t>Социальная сфера</a:t>
          </a:r>
        </a:p>
      </dgm:t>
    </dgm:pt>
    <dgm:pt modelId="{C8F12894-BD89-45F2-A949-BB84FD375834}" type="parTrans" cxnId="{75845253-7F80-4D08-9B89-5FCE0AC21F5E}">
      <dgm:prSet/>
      <dgm:spPr/>
      <dgm:t>
        <a:bodyPr/>
        <a:lstStyle/>
        <a:p>
          <a:endParaRPr lang="ru-RU"/>
        </a:p>
      </dgm:t>
    </dgm:pt>
    <dgm:pt modelId="{AD142A16-3466-4CD3-850B-9E5B6E8BD863}" type="sibTrans" cxnId="{75845253-7F80-4D08-9B89-5FCE0AC21F5E}">
      <dgm:prSet/>
      <dgm:spPr/>
      <dgm:t>
        <a:bodyPr/>
        <a:lstStyle/>
        <a:p>
          <a:endParaRPr lang="ru-RU"/>
        </a:p>
      </dgm:t>
    </dgm:pt>
    <dgm:pt modelId="{09787381-F3C9-4242-A0AD-4C9EAC367188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dirty="0"/>
            <a:t>Доля населения с денежными доходами ниже прожиточного минимума (%)</a:t>
          </a:r>
        </a:p>
      </dgm:t>
    </dgm:pt>
    <dgm:pt modelId="{2EA669B0-5F4C-45F5-A694-FA6193B42CBF}" type="parTrans" cxnId="{A796C04C-D298-4C7C-BE4E-256E14BA5B01}">
      <dgm:prSet/>
      <dgm:spPr/>
      <dgm:t>
        <a:bodyPr/>
        <a:lstStyle/>
        <a:p>
          <a:endParaRPr lang="ru-RU"/>
        </a:p>
      </dgm:t>
    </dgm:pt>
    <dgm:pt modelId="{17989902-F9F9-4EC2-8421-7D81B825F69E}" type="sibTrans" cxnId="{A796C04C-D298-4C7C-BE4E-256E14BA5B01}">
      <dgm:prSet/>
      <dgm:spPr/>
      <dgm:t>
        <a:bodyPr/>
        <a:lstStyle/>
        <a:p>
          <a:endParaRPr lang="ru-RU"/>
        </a:p>
      </dgm:t>
    </dgm:pt>
    <dgm:pt modelId="{571CF8B8-191D-4E4F-BD1B-1D1A93B2C0F8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dirty="0"/>
            <a:t>Уровень длительной безработицы (ищущие работу более 12 месяцев, % от всех безработных)</a:t>
          </a:r>
        </a:p>
      </dgm:t>
    </dgm:pt>
    <dgm:pt modelId="{279191F4-3A84-4E9D-B92C-6740A831640C}" type="parTrans" cxnId="{37BFCAF4-3330-49B9-9AC9-8EA514681839}">
      <dgm:prSet/>
      <dgm:spPr/>
      <dgm:t>
        <a:bodyPr/>
        <a:lstStyle/>
        <a:p>
          <a:endParaRPr lang="ru-RU"/>
        </a:p>
      </dgm:t>
    </dgm:pt>
    <dgm:pt modelId="{C74CD5FA-94ED-44D2-9C65-194A4669E481}" type="sibTrans" cxnId="{37BFCAF4-3330-49B9-9AC9-8EA514681839}">
      <dgm:prSet/>
      <dgm:spPr/>
      <dgm:t>
        <a:bodyPr/>
        <a:lstStyle/>
        <a:p>
          <a:endParaRPr lang="ru-RU"/>
        </a:p>
      </dgm:t>
    </dgm:pt>
    <dgm:pt modelId="{F2E49014-CE1D-4B6B-909E-1885EAB784F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/>
            <a:t>Благосостояние</a:t>
          </a:r>
        </a:p>
      </dgm:t>
    </dgm:pt>
    <dgm:pt modelId="{62B24D03-01E6-4680-9A66-528D4DE2B8A2}" type="parTrans" cxnId="{F0C43606-E4D9-4B98-B30E-9550751AD9E4}">
      <dgm:prSet/>
      <dgm:spPr/>
      <dgm:t>
        <a:bodyPr/>
        <a:lstStyle/>
        <a:p>
          <a:endParaRPr lang="ru-RU"/>
        </a:p>
      </dgm:t>
    </dgm:pt>
    <dgm:pt modelId="{FE3D58DE-110A-4C54-90D7-ED98DBF2A09C}" type="sibTrans" cxnId="{F0C43606-E4D9-4B98-B30E-9550751AD9E4}">
      <dgm:prSet/>
      <dgm:spPr/>
      <dgm:t>
        <a:bodyPr/>
        <a:lstStyle/>
        <a:p>
          <a:endParaRPr lang="ru-RU"/>
        </a:p>
      </dgm:t>
    </dgm:pt>
    <dgm:pt modelId="{2F1D9644-7B7D-41C3-8914-E3D078BDEA8A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1000"/>
            </a:srgbClr>
          </a:solidFill>
        </a:ln>
      </dgm:spPr>
      <dgm:t>
        <a:bodyPr/>
        <a:lstStyle/>
        <a:p>
          <a:r>
            <a:rPr lang="ru-RU" dirty="0"/>
            <a:t>Число автомобилей в личном пользовании (на 1000 человек)</a:t>
          </a:r>
        </a:p>
      </dgm:t>
    </dgm:pt>
    <dgm:pt modelId="{7C50C8EC-1276-4009-92BD-CC49ADCFD1E4}" type="parTrans" cxnId="{A6BE7975-EFCA-4C84-B82A-0A1777FC904A}">
      <dgm:prSet/>
      <dgm:spPr/>
      <dgm:t>
        <a:bodyPr/>
        <a:lstStyle/>
        <a:p>
          <a:endParaRPr lang="ru-RU"/>
        </a:p>
      </dgm:t>
    </dgm:pt>
    <dgm:pt modelId="{751AD8F2-EA8A-4D3D-9408-6C2CB70DB601}" type="sibTrans" cxnId="{A6BE7975-EFCA-4C84-B82A-0A1777FC904A}">
      <dgm:prSet/>
      <dgm:spPr/>
      <dgm:t>
        <a:bodyPr/>
        <a:lstStyle/>
        <a:p>
          <a:endParaRPr lang="ru-RU"/>
        </a:p>
      </dgm:t>
    </dgm:pt>
    <dgm:pt modelId="{94AC54B8-AB90-4C81-A2E0-BC8C123A1197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1000"/>
            </a:srgbClr>
          </a:solidFill>
        </a:ln>
      </dgm:spPr>
      <dgm:t>
        <a:bodyPr/>
        <a:lstStyle/>
        <a:p>
          <a:r>
            <a:rPr lang="ru-RU" dirty="0"/>
            <a:t>Ввод жилья (кв. м на 1000 человек)</a:t>
          </a:r>
        </a:p>
      </dgm:t>
    </dgm:pt>
    <dgm:pt modelId="{1537AB4F-DAF5-47F5-B047-466DEAC13095}" type="parTrans" cxnId="{8E98C63C-7A7B-4BAA-9433-EA3851316422}">
      <dgm:prSet/>
      <dgm:spPr/>
      <dgm:t>
        <a:bodyPr/>
        <a:lstStyle/>
        <a:p>
          <a:endParaRPr lang="ru-RU"/>
        </a:p>
      </dgm:t>
    </dgm:pt>
    <dgm:pt modelId="{928E4A1F-EF09-45E8-BA68-C0CD363698D0}" type="sibTrans" cxnId="{8E98C63C-7A7B-4BAA-9433-EA3851316422}">
      <dgm:prSet/>
      <dgm:spPr/>
      <dgm:t>
        <a:bodyPr/>
        <a:lstStyle/>
        <a:p>
          <a:endParaRPr lang="ru-RU"/>
        </a:p>
      </dgm:t>
    </dgm:pt>
    <dgm:pt modelId="{75A59237-1F77-4FBB-8687-649E60EFFF79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1000"/>
            </a:srgbClr>
          </a:solidFill>
        </a:ln>
      </dgm:spPr>
      <dgm:t>
        <a:bodyPr/>
        <a:lstStyle/>
        <a:p>
          <a:r>
            <a:rPr lang="ru-RU" dirty="0"/>
            <a:t>Соотношение среднедушевых денежных доходов и величины прожиточного минимума (%)</a:t>
          </a:r>
        </a:p>
      </dgm:t>
    </dgm:pt>
    <dgm:pt modelId="{CA479029-2885-4F62-A7E5-96B0204F5A2D}" type="parTrans" cxnId="{6E90C839-2864-4BAC-B958-45E7BDE2EB88}">
      <dgm:prSet/>
      <dgm:spPr/>
      <dgm:t>
        <a:bodyPr/>
        <a:lstStyle/>
        <a:p>
          <a:endParaRPr lang="ru-RU"/>
        </a:p>
      </dgm:t>
    </dgm:pt>
    <dgm:pt modelId="{5A97A100-F648-4C9B-8843-CACADE9B5191}" type="sibTrans" cxnId="{6E90C839-2864-4BAC-B958-45E7BDE2EB88}">
      <dgm:prSet/>
      <dgm:spPr/>
      <dgm:t>
        <a:bodyPr/>
        <a:lstStyle/>
        <a:p>
          <a:endParaRPr lang="ru-RU"/>
        </a:p>
      </dgm:t>
    </dgm:pt>
    <dgm:pt modelId="{E033123B-78CF-4023-82FF-21F25F25CA22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1000"/>
            </a:srgbClr>
          </a:solidFill>
        </a:ln>
      </dgm:spPr>
      <dgm:t>
        <a:bodyPr/>
        <a:lstStyle/>
        <a:p>
          <a:endParaRPr lang="ru-RU" dirty="0"/>
        </a:p>
      </dgm:t>
    </dgm:pt>
    <dgm:pt modelId="{E1E1129A-A974-4598-8E73-1BF342E96C1D}" type="parTrans" cxnId="{C373308F-CC57-4337-B9FC-C7866A2C4D3E}">
      <dgm:prSet/>
      <dgm:spPr/>
      <dgm:t>
        <a:bodyPr/>
        <a:lstStyle/>
        <a:p>
          <a:endParaRPr lang="ru-RU"/>
        </a:p>
      </dgm:t>
    </dgm:pt>
    <dgm:pt modelId="{04D153C4-16FA-4246-8072-0D1FA0660EF6}" type="sibTrans" cxnId="{C373308F-CC57-4337-B9FC-C7866A2C4D3E}">
      <dgm:prSet/>
      <dgm:spPr/>
      <dgm:t>
        <a:bodyPr/>
        <a:lstStyle/>
        <a:p>
          <a:endParaRPr lang="ru-RU"/>
        </a:p>
      </dgm:t>
    </dgm:pt>
    <dgm:pt modelId="{B6B2CA3C-AFEC-4F47-96F6-9509CCFB6EB5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1000"/>
            </a:srgbClr>
          </a:solidFill>
        </a:ln>
      </dgm:spPr>
      <dgm:t>
        <a:bodyPr/>
        <a:lstStyle/>
        <a:p>
          <a:r>
            <a:rPr lang="ru-RU" dirty="0"/>
            <a:t>Суммарный объем розничного товарооборота и платных услуг (на душу населения)</a:t>
          </a:r>
        </a:p>
      </dgm:t>
    </dgm:pt>
    <dgm:pt modelId="{87ABC4D0-E86C-438F-9287-4346BE856735}" type="parTrans" cxnId="{408F0397-EA20-4396-B582-ED790253CD78}">
      <dgm:prSet/>
      <dgm:spPr/>
      <dgm:t>
        <a:bodyPr/>
        <a:lstStyle/>
        <a:p>
          <a:endParaRPr lang="ru-RU"/>
        </a:p>
      </dgm:t>
    </dgm:pt>
    <dgm:pt modelId="{187DF2A2-F15B-44E3-A712-A2E9EF5619E0}" type="sibTrans" cxnId="{408F0397-EA20-4396-B582-ED790253CD78}">
      <dgm:prSet/>
      <dgm:spPr/>
      <dgm:t>
        <a:bodyPr/>
        <a:lstStyle/>
        <a:p>
          <a:endParaRPr lang="ru-RU"/>
        </a:p>
      </dgm:t>
    </dgm:pt>
    <dgm:pt modelId="{E3091179-16FB-4820-BED7-E07E26B416F6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1000"/>
            </a:srgbClr>
          </a:solidFill>
        </a:ln>
      </dgm:spPr>
      <dgm:t>
        <a:bodyPr/>
        <a:lstStyle/>
        <a:p>
          <a:r>
            <a:rPr lang="ru-RU" dirty="0"/>
            <a:t>Объем инвестиций в основной капитал (на душу населения)</a:t>
          </a:r>
        </a:p>
      </dgm:t>
    </dgm:pt>
    <dgm:pt modelId="{E3FB5096-CB50-4204-A45F-E853D122E405}" type="parTrans" cxnId="{1709F85C-4A10-4EDE-8502-EF2515A4C2A0}">
      <dgm:prSet/>
      <dgm:spPr/>
      <dgm:t>
        <a:bodyPr/>
        <a:lstStyle/>
        <a:p>
          <a:endParaRPr lang="ru-RU"/>
        </a:p>
      </dgm:t>
    </dgm:pt>
    <dgm:pt modelId="{A154490F-606F-49B6-A1FF-D7830743708E}" type="sibTrans" cxnId="{1709F85C-4A10-4EDE-8502-EF2515A4C2A0}">
      <dgm:prSet/>
      <dgm:spPr/>
      <dgm:t>
        <a:bodyPr/>
        <a:lstStyle/>
        <a:p>
          <a:endParaRPr lang="ru-RU"/>
        </a:p>
      </dgm:t>
    </dgm:pt>
    <dgm:pt modelId="{D0DFD466-A8DD-45FD-B626-869FED785EA3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1000"/>
            </a:srgbClr>
          </a:solidFill>
        </a:ln>
      </dgm:spPr>
      <dgm:t>
        <a:bodyPr/>
        <a:lstStyle/>
        <a:p>
          <a:r>
            <a:rPr lang="ru-RU" dirty="0"/>
            <a:t>Протяженность автомобильных дорог с твердым покрытием (на 1000 кв. км площади региона)</a:t>
          </a:r>
        </a:p>
      </dgm:t>
    </dgm:pt>
    <dgm:pt modelId="{9A856C1D-0E3D-43D2-A0D6-29291C16D4D1}" type="parTrans" cxnId="{0BCDDDFF-7909-4952-B164-9BC1F8B57689}">
      <dgm:prSet/>
      <dgm:spPr/>
      <dgm:t>
        <a:bodyPr/>
        <a:lstStyle/>
        <a:p>
          <a:endParaRPr lang="ru-RU"/>
        </a:p>
      </dgm:t>
    </dgm:pt>
    <dgm:pt modelId="{E3946A1F-A21D-4C10-9784-5836F3F7D272}" type="sibTrans" cxnId="{0BCDDDFF-7909-4952-B164-9BC1F8B57689}">
      <dgm:prSet/>
      <dgm:spPr/>
      <dgm:t>
        <a:bodyPr/>
        <a:lstStyle/>
        <a:p>
          <a:endParaRPr lang="ru-RU"/>
        </a:p>
      </dgm:t>
    </dgm:pt>
    <dgm:pt modelId="{028B102E-F493-445C-BBD9-9A1579DCDB26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dirty="0"/>
            <a:t>Показатель напряженности на рынке труда (число безработных в расчете на одну вакансию)</a:t>
          </a:r>
        </a:p>
      </dgm:t>
    </dgm:pt>
    <dgm:pt modelId="{80C10DC9-BC24-4707-9CF1-607D9440C280}" type="parTrans" cxnId="{9B0C877B-67E0-40AB-95BD-121A537ED135}">
      <dgm:prSet/>
      <dgm:spPr/>
      <dgm:t>
        <a:bodyPr/>
        <a:lstStyle/>
        <a:p>
          <a:endParaRPr lang="ru-RU"/>
        </a:p>
      </dgm:t>
    </dgm:pt>
    <dgm:pt modelId="{89A1A187-3379-4174-AE9C-2F0C16A58F9D}" type="sibTrans" cxnId="{9B0C877B-67E0-40AB-95BD-121A537ED135}">
      <dgm:prSet/>
      <dgm:spPr/>
      <dgm:t>
        <a:bodyPr/>
        <a:lstStyle/>
        <a:p>
          <a:endParaRPr lang="ru-RU"/>
        </a:p>
      </dgm:t>
    </dgm:pt>
    <dgm:pt modelId="{AAD1E009-DE14-45F3-BB69-464F16DAF271}">
      <dgm:prSet phldrT="[Текст]"/>
      <dgm:spPr>
        <a:solidFill>
          <a:schemeClr val="bg1">
            <a:alpha val="90000"/>
          </a:schemeClr>
        </a:solidFill>
        <a:ln w="2540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dirty="0"/>
            <a:t>Общее число тяжких преступлений (в расчете на 10 тысяч человек населения)</a:t>
          </a:r>
        </a:p>
      </dgm:t>
    </dgm:pt>
    <dgm:pt modelId="{269E25E5-7C20-4A01-B706-7D9A6B009B7B}" type="parTrans" cxnId="{DF55C4A7-E60B-424F-8AB3-7DCBB658FCB9}">
      <dgm:prSet/>
      <dgm:spPr/>
      <dgm:t>
        <a:bodyPr/>
        <a:lstStyle/>
        <a:p>
          <a:endParaRPr lang="ru-RU"/>
        </a:p>
      </dgm:t>
    </dgm:pt>
    <dgm:pt modelId="{706644E1-8DAE-404B-B060-1F4082015584}" type="sibTrans" cxnId="{DF55C4A7-E60B-424F-8AB3-7DCBB658FCB9}">
      <dgm:prSet/>
      <dgm:spPr/>
      <dgm:t>
        <a:bodyPr/>
        <a:lstStyle/>
        <a:p>
          <a:endParaRPr lang="ru-RU"/>
        </a:p>
      </dgm:t>
    </dgm:pt>
    <dgm:pt modelId="{25AADE99-A6ED-4379-A7C5-4C4AB5CC701C}">
      <dgm:prSet phldrT="[Текст]"/>
      <dgm:spPr>
        <a:solidFill>
          <a:schemeClr val="bg1">
            <a:alpha val="90000"/>
          </a:schemeClr>
        </a:solidFill>
        <a:ln w="28575" cmpd="dbl">
          <a:solidFill>
            <a:srgbClr val="00B050">
              <a:alpha val="90000"/>
            </a:srgbClr>
          </a:solidFill>
          <a:prstDash val="solid"/>
        </a:ln>
      </dgm:spPr>
      <dgm:t>
        <a:bodyPr/>
        <a:lstStyle/>
        <a:p>
          <a:r>
            <a:rPr lang="ru-RU" dirty="0"/>
            <a:t>Коэффициент смертности от новообразований (на 100000 человек)</a:t>
          </a:r>
        </a:p>
      </dgm:t>
    </dgm:pt>
    <dgm:pt modelId="{4618A935-645A-4380-94C2-4A25B0C6E5DF}" type="parTrans" cxnId="{E0D8196A-CC90-4949-8084-CECF57234EE0}">
      <dgm:prSet/>
      <dgm:spPr/>
      <dgm:t>
        <a:bodyPr/>
        <a:lstStyle/>
        <a:p>
          <a:endParaRPr lang="ru-RU"/>
        </a:p>
      </dgm:t>
    </dgm:pt>
    <dgm:pt modelId="{BB504A40-0677-4066-813F-87037053ABE7}" type="sibTrans" cxnId="{E0D8196A-CC90-4949-8084-CECF57234EE0}">
      <dgm:prSet/>
      <dgm:spPr/>
      <dgm:t>
        <a:bodyPr/>
        <a:lstStyle/>
        <a:p>
          <a:endParaRPr lang="ru-RU"/>
        </a:p>
      </dgm:t>
    </dgm:pt>
    <dgm:pt modelId="{C6638B73-EA45-4DA9-AEB1-9D6FCC5225FF}">
      <dgm:prSet phldrT="[Текст]"/>
      <dgm:spPr>
        <a:solidFill>
          <a:schemeClr val="bg1">
            <a:alpha val="90000"/>
          </a:schemeClr>
        </a:solidFill>
        <a:ln w="28575" cmpd="dbl">
          <a:solidFill>
            <a:srgbClr val="00B050">
              <a:alpha val="90000"/>
            </a:srgbClr>
          </a:solidFill>
          <a:prstDash val="solid"/>
        </a:ln>
      </dgm:spPr>
      <dgm:t>
        <a:bodyPr/>
        <a:lstStyle/>
        <a:p>
          <a:r>
            <a:rPr lang="ru-RU" dirty="0"/>
            <a:t>Коэффициент смертности от сердечно-сосудистых заболеваний (на 100000 человек)</a:t>
          </a:r>
        </a:p>
      </dgm:t>
    </dgm:pt>
    <dgm:pt modelId="{5F7FE109-B427-44F0-9050-52A3558EF7FB}" type="parTrans" cxnId="{ABCE031A-25BA-4327-A89C-55CB1C80DEA5}">
      <dgm:prSet/>
      <dgm:spPr/>
      <dgm:t>
        <a:bodyPr/>
        <a:lstStyle/>
        <a:p>
          <a:endParaRPr lang="ru-RU"/>
        </a:p>
      </dgm:t>
    </dgm:pt>
    <dgm:pt modelId="{B29DE931-17B5-4353-B014-D43A1D2F69D5}" type="sibTrans" cxnId="{ABCE031A-25BA-4327-A89C-55CB1C80DEA5}">
      <dgm:prSet/>
      <dgm:spPr/>
      <dgm:t>
        <a:bodyPr/>
        <a:lstStyle/>
        <a:p>
          <a:endParaRPr lang="ru-RU"/>
        </a:p>
      </dgm:t>
    </dgm:pt>
    <dgm:pt modelId="{09EB5A45-4C10-4E63-8856-E2CD5254CE3D}">
      <dgm:prSet phldrT="[Текст]"/>
      <dgm:spPr>
        <a:solidFill>
          <a:schemeClr val="bg1">
            <a:alpha val="90000"/>
          </a:schemeClr>
        </a:solidFill>
        <a:ln w="28575" cmpd="dbl">
          <a:solidFill>
            <a:srgbClr val="00B050">
              <a:alpha val="90000"/>
            </a:srgbClr>
          </a:solidFill>
          <a:prstDash val="solid"/>
        </a:ln>
      </dgm:spPr>
      <dgm:t>
        <a:bodyPr/>
        <a:lstStyle/>
        <a:p>
          <a:r>
            <a:rPr lang="ru-RU" dirty="0"/>
            <a:t>Число инвалидов (на 1000 человек)</a:t>
          </a:r>
        </a:p>
      </dgm:t>
    </dgm:pt>
    <dgm:pt modelId="{E582C5B2-43B6-49E5-8EFB-291CABC43AD2}" type="parTrans" cxnId="{9439ED73-8D48-4B0C-A779-499184FB1059}">
      <dgm:prSet/>
      <dgm:spPr/>
      <dgm:t>
        <a:bodyPr/>
        <a:lstStyle/>
        <a:p>
          <a:endParaRPr lang="ru-RU"/>
        </a:p>
      </dgm:t>
    </dgm:pt>
    <dgm:pt modelId="{03762A37-DC19-4C25-A4B6-836B9F9C7D6C}" type="sibTrans" cxnId="{9439ED73-8D48-4B0C-A779-499184FB1059}">
      <dgm:prSet/>
      <dgm:spPr/>
      <dgm:t>
        <a:bodyPr/>
        <a:lstStyle/>
        <a:p>
          <a:endParaRPr lang="ru-RU"/>
        </a:p>
      </dgm:t>
    </dgm:pt>
    <dgm:pt modelId="{49FBB698-D4BF-4B80-A10D-D1C8CE6FB925}" type="pres">
      <dgm:prSet presAssocID="{4896DE8E-E362-45DB-AE7D-B49FDBFAA8DA}" presName="Name0" presStyleCnt="0">
        <dgm:presLayoutVars>
          <dgm:dir/>
          <dgm:animLvl val="lvl"/>
          <dgm:resizeHandles val="exact"/>
        </dgm:presLayoutVars>
      </dgm:prSet>
      <dgm:spPr/>
    </dgm:pt>
    <dgm:pt modelId="{878380FF-1800-4D9A-937E-D86A8F8DF5A3}" type="pres">
      <dgm:prSet presAssocID="{8D70032F-AB67-4662-93CB-1644EECCA679}" presName="composite" presStyleCnt="0"/>
      <dgm:spPr/>
    </dgm:pt>
    <dgm:pt modelId="{954D7CC8-6D86-4225-97D3-C8430B423D64}" type="pres">
      <dgm:prSet presAssocID="{8D70032F-AB67-4662-93CB-1644EECCA679}" presName="parTx" presStyleLbl="alignNode1" presStyleIdx="0" presStyleCnt="3" custScaleY="115130" custLinFactNeighborX="-103" custLinFactNeighborY="7313">
        <dgm:presLayoutVars>
          <dgm:chMax val="0"/>
          <dgm:chPref val="0"/>
          <dgm:bulletEnabled val="1"/>
        </dgm:presLayoutVars>
      </dgm:prSet>
      <dgm:spPr/>
    </dgm:pt>
    <dgm:pt modelId="{BB1E859E-A39E-4E46-9ABA-4A3DA212731C}" type="pres">
      <dgm:prSet presAssocID="{8D70032F-AB67-4662-93CB-1644EECCA679}" presName="desTx" presStyleLbl="alignAccFollowNode1" presStyleIdx="0" presStyleCnt="3" custLinFactNeighborX="-103" custLinFactNeighborY="-486">
        <dgm:presLayoutVars>
          <dgm:bulletEnabled val="1"/>
        </dgm:presLayoutVars>
      </dgm:prSet>
      <dgm:spPr/>
    </dgm:pt>
    <dgm:pt modelId="{3F680655-86E1-4FBE-A1EA-41D9B211758F}" type="pres">
      <dgm:prSet presAssocID="{4F143B50-07ED-4FFB-9CB0-DD6689BB4C1A}" presName="space" presStyleCnt="0"/>
      <dgm:spPr/>
    </dgm:pt>
    <dgm:pt modelId="{578DBC5A-16FB-4ACB-B0D1-08820D1646E5}" type="pres">
      <dgm:prSet presAssocID="{1EF432CE-9174-44BF-B7D9-4C666D4B3B77}" presName="composite" presStyleCnt="0"/>
      <dgm:spPr/>
    </dgm:pt>
    <dgm:pt modelId="{F06B29B1-247E-4A61-8AF9-A60AF0C078C7}" type="pres">
      <dgm:prSet presAssocID="{1EF432CE-9174-44BF-B7D9-4C666D4B3B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8F12CC5-7B8D-4DCE-8B5F-F443446529FF}" type="pres">
      <dgm:prSet presAssocID="{1EF432CE-9174-44BF-B7D9-4C666D4B3B77}" presName="desTx" presStyleLbl="alignAccFollowNode1" presStyleIdx="1" presStyleCnt="3">
        <dgm:presLayoutVars>
          <dgm:bulletEnabled val="1"/>
        </dgm:presLayoutVars>
      </dgm:prSet>
      <dgm:spPr/>
    </dgm:pt>
    <dgm:pt modelId="{3157D1C5-E2FC-498E-9F3E-996EDE05A6D9}" type="pres">
      <dgm:prSet presAssocID="{AD142A16-3466-4CD3-850B-9E5B6E8BD863}" presName="space" presStyleCnt="0"/>
      <dgm:spPr/>
    </dgm:pt>
    <dgm:pt modelId="{C9C592A8-572B-45F8-A2D9-64C3616B9F8E}" type="pres">
      <dgm:prSet presAssocID="{F2E49014-CE1D-4B6B-909E-1885EAB784FB}" presName="composite" presStyleCnt="0"/>
      <dgm:spPr/>
    </dgm:pt>
    <dgm:pt modelId="{210AD34E-893D-47F2-BCDC-1D6DE471FA16}" type="pres">
      <dgm:prSet presAssocID="{F2E49014-CE1D-4B6B-909E-1885EAB784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ABBD5F6-3229-48A6-A710-AFD0CFC7D7F1}" type="pres">
      <dgm:prSet presAssocID="{F2E49014-CE1D-4B6B-909E-1885EAB784F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28E6805-5990-4452-ABCE-AB46DAA178F4}" type="presOf" srcId="{94AC54B8-AB90-4C81-A2E0-BC8C123A1197}" destId="{CABBD5F6-3229-48A6-A710-AFD0CFC7D7F1}" srcOrd="0" destOrd="1" presId="urn:microsoft.com/office/officeart/2005/8/layout/hList1"/>
    <dgm:cxn modelId="{F0C43606-E4D9-4B98-B30E-9550751AD9E4}" srcId="{4896DE8E-E362-45DB-AE7D-B49FDBFAA8DA}" destId="{F2E49014-CE1D-4B6B-909E-1885EAB784FB}" srcOrd="2" destOrd="0" parTransId="{62B24D03-01E6-4680-9A66-528D4DE2B8A2}" sibTransId="{FE3D58DE-110A-4C54-90D7-ED98DBF2A09C}"/>
    <dgm:cxn modelId="{0BC64A0D-DF24-4237-A156-0884DB45E587}" type="presOf" srcId="{D0DFD466-A8DD-45FD-B626-869FED785EA3}" destId="{CABBD5F6-3229-48A6-A710-AFD0CFC7D7F1}" srcOrd="0" destOrd="5" presId="urn:microsoft.com/office/officeart/2005/8/layout/hList1"/>
    <dgm:cxn modelId="{749D710D-4E1D-4590-9CFD-BEB344F494B5}" type="presOf" srcId="{75A59237-1F77-4FBB-8687-649E60EFFF79}" destId="{CABBD5F6-3229-48A6-A710-AFD0CFC7D7F1}" srcOrd="0" destOrd="2" presId="urn:microsoft.com/office/officeart/2005/8/layout/hList1"/>
    <dgm:cxn modelId="{3B4ABD0F-921C-4BE1-B7A2-73992A912E10}" type="presOf" srcId="{E3091179-16FB-4820-BED7-E07E26B416F6}" destId="{CABBD5F6-3229-48A6-A710-AFD0CFC7D7F1}" srcOrd="0" destOrd="4" presId="urn:microsoft.com/office/officeart/2005/8/layout/hList1"/>
    <dgm:cxn modelId="{ABCE031A-25BA-4327-A89C-55CB1C80DEA5}" srcId="{8D70032F-AB67-4662-93CB-1644EECCA679}" destId="{C6638B73-EA45-4DA9-AEB1-9D6FCC5225FF}" srcOrd="3" destOrd="0" parTransId="{5F7FE109-B427-44F0-9050-52A3558EF7FB}" sibTransId="{B29DE931-17B5-4353-B014-D43A1D2F69D5}"/>
    <dgm:cxn modelId="{27135C37-88C0-4AD9-8A06-E3690F7C9687}" srcId="{8D70032F-AB67-4662-93CB-1644EECCA679}" destId="{BEB8FD7D-431A-4CE1-AAB3-E60382471BF0}" srcOrd="1" destOrd="0" parTransId="{71B2C7CE-741C-4A70-8946-63DF8D3303D4}" sibTransId="{B656C2AA-8300-4E98-BD01-A4E9D69FA4A6}"/>
    <dgm:cxn modelId="{5CD20739-9115-4612-9747-850AF71F8645}" srcId="{4896DE8E-E362-45DB-AE7D-B49FDBFAA8DA}" destId="{8D70032F-AB67-4662-93CB-1644EECCA679}" srcOrd="0" destOrd="0" parTransId="{E15EC3DE-88F9-44CD-BF91-BDB97C8094D4}" sibTransId="{4F143B50-07ED-4FFB-9CB0-DD6689BB4C1A}"/>
    <dgm:cxn modelId="{6E90C839-2864-4BAC-B958-45E7BDE2EB88}" srcId="{F2E49014-CE1D-4B6B-909E-1885EAB784FB}" destId="{75A59237-1F77-4FBB-8687-649E60EFFF79}" srcOrd="2" destOrd="0" parTransId="{CA479029-2885-4F62-A7E5-96B0204F5A2D}" sibTransId="{5A97A100-F648-4C9B-8843-CACADE9B5191}"/>
    <dgm:cxn modelId="{8E98C63C-7A7B-4BAA-9433-EA3851316422}" srcId="{F2E49014-CE1D-4B6B-909E-1885EAB784FB}" destId="{94AC54B8-AB90-4C81-A2E0-BC8C123A1197}" srcOrd="1" destOrd="0" parTransId="{1537AB4F-DAF5-47F5-B047-466DEAC13095}" sibTransId="{928E4A1F-EF09-45E8-BA68-C0CD363698D0}"/>
    <dgm:cxn modelId="{1709F85C-4A10-4EDE-8502-EF2515A4C2A0}" srcId="{F2E49014-CE1D-4B6B-909E-1885EAB784FB}" destId="{E3091179-16FB-4820-BED7-E07E26B416F6}" srcOrd="4" destOrd="0" parTransId="{E3FB5096-CB50-4204-A45F-E853D122E405}" sibTransId="{A154490F-606F-49B6-A1FF-D7830743708E}"/>
    <dgm:cxn modelId="{C8E25B63-01A6-4A1F-AE12-6142D9AC86F4}" type="presOf" srcId="{BEB8FD7D-431A-4CE1-AAB3-E60382471BF0}" destId="{BB1E859E-A39E-4E46-9ABA-4A3DA212731C}" srcOrd="0" destOrd="1" presId="urn:microsoft.com/office/officeart/2005/8/layout/hList1"/>
    <dgm:cxn modelId="{E0D8196A-CC90-4949-8084-CECF57234EE0}" srcId="{8D70032F-AB67-4662-93CB-1644EECCA679}" destId="{25AADE99-A6ED-4379-A7C5-4C4AB5CC701C}" srcOrd="2" destOrd="0" parTransId="{4618A935-645A-4380-94C2-4A25B0C6E5DF}" sibTransId="{BB504A40-0677-4066-813F-87037053ABE7}"/>
    <dgm:cxn modelId="{A796C04C-D298-4C7C-BE4E-256E14BA5B01}" srcId="{1EF432CE-9174-44BF-B7D9-4C666D4B3B77}" destId="{09787381-F3C9-4242-A0AD-4C9EAC367188}" srcOrd="0" destOrd="0" parTransId="{2EA669B0-5F4C-45F5-A694-FA6193B42CBF}" sibTransId="{17989902-F9F9-4EC2-8421-7D81B825F69E}"/>
    <dgm:cxn modelId="{3CD82C72-78E2-43DD-88BB-BE4ED99CF2A8}" type="presOf" srcId="{4896DE8E-E362-45DB-AE7D-B49FDBFAA8DA}" destId="{49FBB698-D4BF-4B80-A10D-D1C8CE6FB925}" srcOrd="0" destOrd="0" presId="urn:microsoft.com/office/officeart/2005/8/layout/hList1"/>
    <dgm:cxn modelId="{75845253-7F80-4D08-9B89-5FCE0AC21F5E}" srcId="{4896DE8E-E362-45DB-AE7D-B49FDBFAA8DA}" destId="{1EF432CE-9174-44BF-B7D9-4C666D4B3B77}" srcOrd="1" destOrd="0" parTransId="{C8F12894-BD89-45F2-A949-BB84FD375834}" sibTransId="{AD142A16-3466-4CD3-850B-9E5B6E8BD863}"/>
    <dgm:cxn modelId="{9439ED73-8D48-4B0C-A779-499184FB1059}" srcId="{8D70032F-AB67-4662-93CB-1644EECCA679}" destId="{09EB5A45-4C10-4E63-8856-E2CD5254CE3D}" srcOrd="4" destOrd="0" parTransId="{E582C5B2-43B6-49E5-8EFB-291CABC43AD2}" sibTransId="{03762A37-DC19-4C25-A4B6-836B9F9C7D6C}"/>
    <dgm:cxn modelId="{DBFC3D75-565A-4B98-96F1-89496C5FA3A8}" type="presOf" srcId="{09EB5A45-4C10-4E63-8856-E2CD5254CE3D}" destId="{BB1E859E-A39E-4E46-9ABA-4A3DA212731C}" srcOrd="0" destOrd="4" presId="urn:microsoft.com/office/officeart/2005/8/layout/hList1"/>
    <dgm:cxn modelId="{A6BE7975-EFCA-4C84-B82A-0A1777FC904A}" srcId="{F2E49014-CE1D-4B6B-909E-1885EAB784FB}" destId="{2F1D9644-7B7D-41C3-8914-E3D078BDEA8A}" srcOrd="0" destOrd="0" parTransId="{7C50C8EC-1276-4009-92BD-CC49ADCFD1E4}" sibTransId="{751AD8F2-EA8A-4D3D-9408-6C2CB70DB601}"/>
    <dgm:cxn modelId="{7A8DCE57-C5C3-48B5-B61D-9F504AAF3185}" type="presOf" srcId="{571CF8B8-191D-4E4F-BD1B-1D1A93B2C0F8}" destId="{F8F12CC5-7B8D-4DCE-8B5F-F443446529FF}" srcOrd="0" destOrd="1" presId="urn:microsoft.com/office/officeart/2005/8/layout/hList1"/>
    <dgm:cxn modelId="{9B0C877B-67E0-40AB-95BD-121A537ED135}" srcId="{1EF432CE-9174-44BF-B7D9-4C666D4B3B77}" destId="{028B102E-F493-445C-BBD9-9A1579DCDB26}" srcOrd="2" destOrd="0" parTransId="{80C10DC9-BC24-4707-9CF1-607D9440C280}" sibTransId="{89A1A187-3379-4174-AE9C-2F0C16A58F9D}"/>
    <dgm:cxn modelId="{C373308F-CC57-4337-B9FC-C7866A2C4D3E}" srcId="{F2E49014-CE1D-4B6B-909E-1885EAB784FB}" destId="{E033123B-78CF-4023-82FF-21F25F25CA22}" srcOrd="6" destOrd="0" parTransId="{E1E1129A-A974-4598-8E73-1BF342E96C1D}" sibTransId="{04D153C4-16FA-4246-8072-0D1FA0660EF6}"/>
    <dgm:cxn modelId="{AC49B291-3157-4482-9E4B-B5728AFBA073}" type="presOf" srcId="{98927E7C-7BE0-4AD1-BD90-7361E446A842}" destId="{BB1E859E-A39E-4E46-9ABA-4A3DA212731C}" srcOrd="0" destOrd="0" presId="urn:microsoft.com/office/officeart/2005/8/layout/hList1"/>
    <dgm:cxn modelId="{27091094-01FB-4DA6-AD0B-3331F7AB3CCB}" type="presOf" srcId="{09787381-F3C9-4242-A0AD-4C9EAC367188}" destId="{F8F12CC5-7B8D-4DCE-8B5F-F443446529FF}" srcOrd="0" destOrd="0" presId="urn:microsoft.com/office/officeart/2005/8/layout/hList1"/>
    <dgm:cxn modelId="{408F0397-EA20-4396-B582-ED790253CD78}" srcId="{F2E49014-CE1D-4B6B-909E-1885EAB784FB}" destId="{B6B2CA3C-AFEC-4F47-96F6-9509CCFB6EB5}" srcOrd="3" destOrd="0" parTransId="{87ABC4D0-E86C-438F-9287-4346BE856735}" sibTransId="{187DF2A2-F15B-44E3-A712-A2E9EF5619E0}"/>
    <dgm:cxn modelId="{DF55C4A7-E60B-424F-8AB3-7DCBB658FCB9}" srcId="{1EF432CE-9174-44BF-B7D9-4C666D4B3B77}" destId="{AAD1E009-DE14-45F3-BB69-464F16DAF271}" srcOrd="3" destOrd="0" parTransId="{269E25E5-7C20-4A01-B706-7D9A6B009B7B}" sibTransId="{706644E1-8DAE-404B-B060-1F4082015584}"/>
    <dgm:cxn modelId="{DC3CEABA-2FF7-4942-88E7-A0ED7CE5DBB5}" type="presOf" srcId="{AAD1E009-DE14-45F3-BB69-464F16DAF271}" destId="{F8F12CC5-7B8D-4DCE-8B5F-F443446529FF}" srcOrd="0" destOrd="3" presId="urn:microsoft.com/office/officeart/2005/8/layout/hList1"/>
    <dgm:cxn modelId="{7389B4BC-7202-4646-8C02-7DD663E19E20}" type="presOf" srcId="{1EF432CE-9174-44BF-B7D9-4C666D4B3B77}" destId="{F06B29B1-247E-4A61-8AF9-A60AF0C078C7}" srcOrd="0" destOrd="0" presId="urn:microsoft.com/office/officeart/2005/8/layout/hList1"/>
    <dgm:cxn modelId="{332A81BE-1359-4ECE-99AE-11379354CA4F}" type="presOf" srcId="{E033123B-78CF-4023-82FF-21F25F25CA22}" destId="{CABBD5F6-3229-48A6-A710-AFD0CFC7D7F1}" srcOrd="0" destOrd="6" presId="urn:microsoft.com/office/officeart/2005/8/layout/hList1"/>
    <dgm:cxn modelId="{6FB838C8-537E-4090-8FAC-F02093B0624F}" type="presOf" srcId="{25AADE99-A6ED-4379-A7C5-4C4AB5CC701C}" destId="{BB1E859E-A39E-4E46-9ABA-4A3DA212731C}" srcOrd="0" destOrd="2" presId="urn:microsoft.com/office/officeart/2005/8/layout/hList1"/>
    <dgm:cxn modelId="{6E06FFDB-121B-4585-8F4B-1E46C87998B2}" type="presOf" srcId="{B6B2CA3C-AFEC-4F47-96F6-9509CCFB6EB5}" destId="{CABBD5F6-3229-48A6-A710-AFD0CFC7D7F1}" srcOrd="0" destOrd="3" presId="urn:microsoft.com/office/officeart/2005/8/layout/hList1"/>
    <dgm:cxn modelId="{9FB0BCDC-E328-4A91-B588-EA84F5BE8685}" type="presOf" srcId="{8D70032F-AB67-4662-93CB-1644EECCA679}" destId="{954D7CC8-6D86-4225-97D3-C8430B423D64}" srcOrd="0" destOrd="0" presId="urn:microsoft.com/office/officeart/2005/8/layout/hList1"/>
    <dgm:cxn modelId="{94FB17DF-F1B4-481D-B3A0-F63CEE6BC770}" srcId="{8D70032F-AB67-4662-93CB-1644EECCA679}" destId="{98927E7C-7BE0-4AD1-BD90-7361E446A842}" srcOrd="0" destOrd="0" parTransId="{60D44C9E-91E0-4604-B490-64FE1A129194}" sibTransId="{B2D2B37E-1A66-4743-9826-F68AA0D4D8EA}"/>
    <dgm:cxn modelId="{D16B81DF-7BAA-4B4F-8994-AEA9BE7AB838}" type="presOf" srcId="{028B102E-F493-445C-BBD9-9A1579DCDB26}" destId="{F8F12CC5-7B8D-4DCE-8B5F-F443446529FF}" srcOrd="0" destOrd="2" presId="urn:microsoft.com/office/officeart/2005/8/layout/hList1"/>
    <dgm:cxn modelId="{AC19E7ED-BD40-4FCC-86C9-D8C8ED489F16}" type="presOf" srcId="{2F1D9644-7B7D-41C3-8914-E3D078BDEA8A}" destId="{CABBD5F6-3229-48A6-A710-AFD0CFC7D7F1}" srcOrd="0" destOrd="0" presId="urn:microsoft.com/office/officeart/2005/8/layout/hList1"/>
    <dgm:cxn modelId="{021CC0EE-F2BA-429D-9BF5-9058DE313BFA}" type="presOf" srcId="{C6638B73-EA45-4DA9-AEB1-9D6FCC5225FF}" destId="{BB1E859E-A39E-4E46-9ABA-4A3DA212731C}" srcOrd="0" destOrd="3" presId="urn:microsoft.com/office/officeart/2005/8/layout/hList1"/>
    <dgm:cxn modelId="{37BFCAF4-3330-49B9-9AC9-8EA514681839}" srcId="{1EF432CE-9174-44BF-B7D9-4C666D4B3B77}" destId="{571CF8B8-191D-4E4F-BD1B-1D1A93B2C0F8}" srcOrd="1" destOrd="0" parTransId="{279191F4-3A84-4E9D-B92C-6740A831640C}" sibTransId="{C74CD5FA-94ED-44D2-9C65-194A4669E481}"/>
    <dgm:cxn modelId="{497887FD-9DA3-4930-AFA2-168C8DC89B29}" type="presOf" srcId="{F2E49014-CE1D-4B6B-909E-1885EAB784FB}" destId="{210AD34E-893D-47F2-BCDC-1D6DE471FA16}" srcOrd="0" destOrd="0" presId="urn:microsoft.com/office/officeart/2005/8/layout/hList1"/>
    <dgm:cxn modelId="{0BCDDDFF-7909-4952-B164-9BC1F8B57689}" srcId="{F2E49014-CE1D-4B6B-909E-1885EAB784FB}" destId="{D0DFD466-A8DD-45FD-B626-869FED785EA3}" srcOrd="5" destOrd="0" parTransId="{9A856C1D-0E3D-43D2-A0D6-29291C16D4D1}" sibTransId="{E3946A1F-A21D-4C10-9784-5836F3F7D272}"/>
    <dgm:cxn modelId="{A644170A-AC2D-4D77-AF17-5EF7D1638FE9}" type="presParOf" srcId="{49FBB698-D4BF-4B80-A10D-D1C8CE6FB925}" destId="{878380FF-1800-4D9A-937E-D86A8F8DF5A3}" srcOrd="0" destOrd="0" presId="urn:microsoft.com/office/officeart/2005/8/layout/hList1"/>
    <dgm:cxn modelId="{74659A51-F74A-4B9B-81D6-83526B114A7D}" type="presParOf" srcId="{878380FF-1800-4D9A-937E-D86A8F8DF5A3}" destId="{954D7CC8-6D86-4225-97D3-C8430B423D64}" srcOrd="0" destOrd="0" presId="urn:microsoft.com/office/officeart/2005/8/layout/hList1"/>
    <dgm:cxn modelId="{A641D484-4DD1-49EA-9CE1-BDBD6801130D}" type="presParOf" srcId="{878380FF-1800-4D9A-937E-D86A8F8DF5A3}" destId="{BB1E859E-A39E-4E46-9ABA-4A3DA212731C}" srcOrd="1" destOrd="0" presId="urn:microsoft.com/office/officeart/2005/8/layout/hList1"/>
    <dgm:cxn modelId="{299FE910-0378-4F59-8D02-16B339A279E8}" type="presParOf" srcId="{49FBB698-D4BF-4B80-A10D-D1C8CE6FB925}" destId="{3F680655-86E1-4FBE-A1EA-41D9B211758F}" srcOrd="1" destOrd="0" presId="urn:microsoft.com/office/officeart/2005/8/layout/hList1"/>
    <dgm:cxn modelId="{1372B2BA-1DA0-4F04-955B-7521A55377FE}" type="presParOf" srcId="{49FBB698-D4BF-4B80-A10D-D1C8CE6FB925}" destId="{578DBC5A-16FB-4ACB-B0D1-08820D1646E5}" srcOrd="2" destOrd="0" presId="urn:microsoft.com/office/officeart/2005/8/layout/hList1"/>
    <dgm:cxn modelId="{C8C9CF82-B71A-494F-A79B-1EB0DD362171}" type="presParOf" srcId="{578DBC5A-16FB-4ACB-B0D1-08820D1646E5}" destId="{F06B29B1-247E-4A61-8AF9-A60AF0C078C7}" srcOrd="0" destOrd="0" presId="urn:microsoft.com/office/officeart/2005/8/layout/hList1"/>
    <dgm:cxn modelId="{7BA389E7-83BC-432A-8051-A4A644C3865B}" type="presParOf" srcId="{578DBC5A-16FB-4ACB-B0D1-08820D1646E5}" destId="{F8F12CC5-7B8D-4DCE-8B5F-F443446529FF}" srcOrd="1" destOrd="0" presId="urn:microsoft.com/office/officeart/2005/8/layout/hList1"/>
    <dgm:cxn modelId="{775B44BB-6CF1-4FBE-BAC7-27D0BBF9D991}" type="presParOf" srcId="{49FBB698-D4BF-4B80-A10D-D1C8CE6FB925}" destId="{3157D1C5-E2FC-498E-9F3E-996EDE05A6D9}" srcOrd="3" destOrd="0" presId="urn:microsoft.com/office/officeart/2005/8/layout/hList1"/>
    <dgm:cxn modelId="{38E1A8E8-49FD-4960-BAAC-3A5C35961B09}" type="presParOf" srcId="{49FBB698-D4BF-4B80-A10D-D1C8CE6FB925}" destId="{C9C592A8-572B-45F8-A2D9-64C3616B9F8E}" srcOrd="4" destOrd="0" presId="urn:microsoft.com/office/officeart/2005/8/layout/hList1"/>
    <dgm:cxn modelId="{101108FC-3997-42C0-9DF6-2EF7425CF723}" type="presParOf" srcId="{C9C592A8-572B-45F8-A2D9-64C3616B9F8E}" destId="{210AD34E-893D-47F2-BCDC-1D6DE471FA16}" srcOrd="0" destOrd="0" presId="urn:microsoft.com/office/officeart/2005/8/layout/hList1"/>
    <dgm:cxn modelId="{16DE72C8-A1F0-4EE6-B40E-D8DF3C84859F}" type="presParOf" srcId="{C9C592A8-572B-45F8-A2D9-64C3616B9F8E}" destId="{CABBD5F6-3229-48A6-A710-AFD0CFC7D7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F71F9-CC02-40F4-B846-3D921EEF04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CCFFFF-50E7-4C7B-A0D5-DE2607933E4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Демография</a:t>
          </a:r>
        </a:p>
      </dgm:t>
    </dgm:pt>
    <dgm:pt modelId="{0744C820-5EC0-4F29-971F-5D987009944A}" type="parTrans" cxnId="{C8BF2531-1AF0-406D-B10D-1D8D77B156A8}">
      <dgm:prSet/>
      <dgm:spPr/>
      <dgm:t>
        <a:bodyPr/>
        <a:lstStyle/>
        <a:p>
          <a:endParaRPr lang="ru-RU"/>
        </a:p>
      </dgm:t>
    </dgm:pt>
    <dgm:pt modelId="{1A4E37E5-15D6-4B5B-A546-54F89703F4DD}" type="sibTrans" cxnId="{C8BF2531-1AF0-406D-B10D-1D8D77B156A8}">
      <dgm:prSet/>
      <dgm:spPr/>
      <dgm:t>
        <a:bodyPr/>
        <a:lstStyle/>
        <a:p>
          <a:endParaRPr lang="ru-RU"/>
        </a:p>
      </dgm:t>
    </dgm:pt>
    <dgm:pt modelId="{9E4ACB61-AA3F-4589-AA95-8276BB99DF74}">
      <dgm:prSet phldrT="[Текст]"/>
      <dgm:spPr/>
      <dgm:t>
        <a:bodyPr/>
        <a:lstStyle/>
        <a:p>
          <a:r>
            <a:rPr lang="ru-RU" dirty="0"/>
            <a:t>К-т естественного прироста (0,31)</a:t>
          </a:r>
        </a:p>
      </dgm:t>
    </dgm:pt>
    <dgm:pt modelId="{4A518D1E-6B9B-4D81-A359-D134F37593AD}" type="parTrans" cxnId="{1BF6EACC-6B44-48FC-8FDE-D5A30A90B838}">
      <dgm:prSet/>
      <dgm:spPr/>
      <dgm:t>
        <a:bodyPr/>
        <a:lstStyle/>
        <a:p>
          <a:endParaRPr lang="ru-RU"/>
        </a:p>
      </dgm:t>
    </dgm:pt>
    <dgm:pt modelId="{083248AA-D3AD-470A-B3E1-91A8DACA1B5A}" type="sibTrans" cxnId="{1BF6EACC-6B44-48FC-8FDE-D5A30A90B838}">
      <dgm:prSet/>
      <dgm:spPr/>
      <dgm:t>
        <a:bodyPr/>
        <a:lstStyle/>
        <a:p>
          <a:endParaRPr lang="ru-RU"/>
        </a:p>
      </dgm:t>
    </dgm:pt>
    <dgm:pt modelId="{EA4FB185-5C7E-4842-A4B9-F0CBC8C50DA7}">
      <dgm:prSet phldrT="[Текст]"/>
      <dgm:spPr/>
      <dgm:t>
        <a:bodyPr/>
        <a:lstStyle/>
        <a:p>
          <a:r>
            <a:rPr lang="ru-RU" dirty="0"/>
            <a:t>Число инвалидов (0,08)</a:t>
          </a:r>
        </a:p>
      </dgm:t>
    </dgm:pt>
    <dgm:pt modelId="{CBD689A6-E630-4A83-B03D-3DCDA0339AF4}" type="parTrans" cxnId="{5B05B51F-3806-497E-8E04-15BEFC479BF3}">
      <dgm:prSet/>
      <dgm:spPr/>
      <dgm:t>
        <a:bodyPr/>
        <a:lstStyle/>
        <a:p>
          <a:endParaRPr lang="ru-RU"/>
        </a:p>
      </dgm:t>
    </dgm:pt>
    <dgm:pt modelId="{75EAF74D-BCF8-48DD-A1D9-7C65C104331D}" type="sibTrans" cxnId="{5B05B51F-3806-497E-8E04-15BEFC479BF3}">
      <dgm:prSet/>
      <dgm:spPr/>
      <dgm:t>
        <a:bodyPr/>
        <a:lstStyle/>
        <a:p>
          <a:endParaRPr lang="ru-RU"/>
        </a:p>
      </dgm:t>
    </dgm:pt>
    <dgm:pt modelId="{B4BC5F7E-8EAF-40A9-A1F9-04D52E95834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Социальная патология</a:t>
          </a:r>
        </a:p>
      </dgm:t>
    </dgm:pt>
    <dgm:pt modelId="{0C2406DA-33C9-4E91-8FBA-0BA59A8E6AEC}" type="parTrans" cxnId="{7CD4CA22-889A-41D5-9362-ACD9D3CDE797}">
      <dgm:prSet/>
      <dgm:spPr/>
      <dgm:t>
        <a:bodyPr/>
        <a:lstStyle/>
        <a:p>
          <a:endParaRPr lang="ru-RU"/>
        </a:p>
      </dgm:t>
    </dgm:pt>
    <dgm:pt modelId="{65080B6E-0115-48DF-9949-92E49724754C}" type="sibTrans" cxnId="{7CD4CA22-889A-41D5-9362-ACD9D3CDE797}">
      <dgm:prSet/>
      <dgm:spPr/>
      <dgm:t>
        <a:bodyPr/>
        <a:lstStyle/>
        <a:p>
          <a:endParaRPr lang="ru-RU"/>
        </a:p>
      </dgm:t>
    </dgm:pt>
    <dgm:pt modelId="{1E80BE3A-A72D-4918-9E3B-05B905614EEF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1(</a:t>
          </a:r>
          <a:r>
            <a:rPr lang="ru-RU" b="1" dirty="0"/>
            <a:t>0,69</a:t>
          </a:r>
          <a:r>
            <a:rPr lang="ru-RU" dirty="0"/>
            <a:t>):</a:t>
          </a:r>
        </a:p>
      </dgm:t>
    </dgm:pt>
    <dgm:pt modelId="{C45D3214-9D5A-4187-9650-5127E1F59138}" type="parTrans" cxnId="{B632CCB9-20DE-45AB-B783-99631003E0A7}">
      <dgm:prSet/>
      <dgm:spPr/>
      <dgm:t>
        <a:bodyPr/>
        <a:lstStyle/>
        <a:p>
          <a:endParaRPr lang="ru-RU"/>
        </a:p>
      </dgm:t>
    </dgm:pt>
    <dgm:pt modelId="{14167E85-D885-43E0-8201-01D0E707D3B9}" type="sibTrans" cxnId="{B632CCB9-20DE-45AB-B783-99631003E0A7}">
      <dgm:prSet/>
      <dgm:spPr/>
      <dgm:t>
        <a:bodyPr/>
        <a:lstStyle/>
        <a:p>
          <a:endParaRPr lang="ru-RU"/>
        </a:p>
      </dgm:t>
    </dgm:pt>
    <dgm:pt modelId="{92F5C56C-934D-4CAD-B5B7-7A8E3A25D16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Благосостояние</a:t>
          </a:r>
        </a:p>
      </dgm:t>
    </dgm:pt>
    <dgm:pt modelId="{FE6CDF8C-0FB5-404C-97A4-8252E16590BF}" type="parTrans" cxnId="{62BC38B5-C68E-4DBE-B800-9F47100ED789}">
      <dgm:prSet/>
      <dgm:spPr/>
      <dgm:t>
        <a:bodyPr/>
        <a:lstStyle/>
        <a:p>
          <a:endParaRPr lang="ru-RU"/>
        </a:p>
      </dgm:t>
    </dgm:pt>
    <dgm:pt modelId="{390F11DD-437B-4C50-8A50-A4AED396AFB9}" type="sibTrans" cxnId="{62BC38B5-C68E-4DBE-B800-9F47100ED789}">
      <dgm:prSet/>
      <dgm:spPr/>
      <dgm:t>
        <a:bodyPr/>
        <a:lstStyle/>
        <a:p>
          <a:endParaRPr lang="ru-RU"/>
        </a:p>
      </dgm:t>
    </dgm:pt>
    <dgm:pt modelId="{C25DDEF7-1258-4DA1-A577-3C3951587D7D}">
      <dgm:prSet phldrT="[Текст]"/>
      <dgm:spPr/>
      <dgm:t>
        <a:bodyPr/>
        <a:lstStyle/>
        <a:p>
          <a:endParaRPr lang="ru-RU" dirty="0"/>
        </a:p>
      </dgm:t>
    </dgm:pt>
    <dgm:pt modelId="{BB16D11A-380B-47D3-B6E9-BC307ABF16FC}" type="parTrans" cxnId="{A55D7A41-5FD0-4CB1-B436-E7FECB4EFCAC}">
      <dgm:prSet/>
      <dgm:spPr/>
      <dgm:t>
        <a:bodyPr/>
        <a:lstStyle/>
        <a:p>
          <a:endParaRPr lang="ru-RU"/>
        </a:p>
      </dgm:t>
    </dgm:pt>
    <dgm:pt modelId="{B35606F8-C544-4B1D-AF2D-1BB4522CFCFF}" type="sibTrans" cxnId="{A55D7A41-5FD0-4CB1-B436-E7FECB4EFCAC}">
      <dgm:prSet/>
      <dgm:spPr/>
      <dgm:t>
        <a:bodyPr/>
        <a:lstStyle/>
        <a:p>
          <a:endParaRPr lang="ru-RU"/>
        </a:p>
      </dgm:t>
    </dgm:pt>
    <dgm:pt modelId="{4B3A609C-1A7E-4040-8373-EF04A0908366}">
      <dgm:prSet phldrT="[Текст]"/>
      <dgm:spPr/>
      <dgm:t>
        <a:bodyPr/>
        <a:lstStyle/>
        <a:p>
          <a:r>
            <a:rPr lang="ru-RU" dirty="0"/>
            <a:t>1 (</a:t>
          </a:r>
          <a:r>
            <a:rPr lang="ru-RU" b="1" dirty="0"/>
            <a:t>0,27</a:t>
          </a:r>
          <a:r>
            <a:rPr lang="ru-RU" dirty="0"/>
            <a:t>):</a:t>
          </a:r>
        </a:p>
      </dgm:t>
    </dgm:pt>
    <dgm:pt modelId="{02E23727-B6D1-44E6-936C-9BC42A1EC6D5}" type="parTrans" cxnId="{D71DD86D-26D8-4F32-A08C-E9A4A6331D27}">
      <dgm:prSet/>
      <dgm:spPr/>
      <dgm:t>
        <a:bodyPr/>
        <a:lstStyle/>
        <a:p>
          <a:endParaRPr lang="ru-RU"/>
        </a:p>
      </dgm:t>
    </dgm:pt>
    <dgm:pt modelId="{62182D48-3F39-4C03-94CB-96522514558E}" type="sibTrans" cxnId="{D71DD86D-26D8-4F32-A08C-E9A4A6331D27}">
      <dgm:prSet/>
      <dgm:spPr/>
      <dgm:t>
        <a:bodyPr/>
        <a:lstStyle/>
        <a:p>
          <a:endParaRPr lang="ru-RU"/>
        </a:p>
      </dgm:t>
    </dgm:pt>
    <dgm:pt modelId="{2D3491ED-1BAD-4243-B466-E79D196E7D5E}">
      <dgm:prSet phldrT="[Текст]"/>
      <dgm:spPr/>
      <dgm:t>
        <a:bodyPr/>
        <a:lstStyle/>
        <a:p>
          <a:r>
            <a:rPr lang="ru-RU" dirty="0"/>
            <a:t>К-т младенческой смертности (0,1)</a:t>
          </a:r>
        </a:p>
      </dgm:t>
    </dgm:pt>
    <dgm:pt modelId="{9572D2AF-9A0C-41F6-A25F-18D298FBD48C}" type="parTrans" cxnId="{E7669B06-B317-4D25-9621-1C72F16E369C}">
      <dgm:prSet/>
      <dgm:spPr/>
      <dgm:t>
        <a:bodyPr/>
        <a:lstStyle/>
        <a:p>
          <a:endParaRPr lang="ru-RU"/>
        </a:p>
      </dgm:t>
    </dgm:pt>
    <dgm:pt modelId="{9A1F607E-AF53-44B9-8CF6-045DFFC2A21B}" type="sibTrans" cxnId="{E7669B06-B317-4D25-9621-1C72F16E369C}">
      <dgm:prSet/>
      <dgm:spPr/>
      <dgm:t>
        <a:bodyPr/>
        <a:lstStyle/>
        <a:p>
          <a:endParaRPr lang="ru-RU"/>
        </a:p>
      </dgm:t>
    </dgm:pt>
    <dgm:pt modelId="{AAE94D3E-1DAE-4259-AF15-0880743E098A}">
      <dgm:prSet phldrT="[Текст]"/>
      <dgm:spPr/>
      <dgm:t>
        <a:bodyPr/>
        <a:lstStyle/>
        <a:p>
          <a:r>
            <a:rPr lang="ru-RU" dirty="0"/>
            <a:t>Распространенность смертности от новообразований (0,25)</a:t>
          </a:r>
        </a:p>
      </dgm:t>
    </dgm:pt>
    <dgm:pt modelId="{89D6E95E-53FF-4DC5-A800-4716DA2A20A0}" type="parTrans" cxnId="{6E4949EF-FE7E-4E12-90F7-3013C32696EF}">
      <dgm:prSet/>
      <dgm:spPr/>
      <dgm:t>
        <a:bodyPr/>
        <a:lstStyle/>
        <a:p>
          <a:endParaRPr lang="ru-RU"/>
        </a:p>
      </dgm:t>
    </dgm:pt>
    <dgm:pt modelId="{985FAA31-1D69-4B45-B38E-98C13BB6EBB9}" type="sibTrans" cxnId="{6E4949EF-FE7E-4E12-90F7-3013C32696EF}">
      <dgm:prSet/>
      <dgm:spPr/>
      <dgm:t>
        <a:bodyPr/>
        <a:lstStyle/>
        <a:p>
          <a:endParaRPr lang="ru-RU"/>
        </a:p>
      </dgm:t>
    </dgm:pt>
    <dgm:pt modelId="{9B0E659C-540C-4139-BA53-9ABEC87B6DC9}">
      <dgm:prSet phldrT="[Текст]"/>
      <dgm:spPr/>
      <dgm:t>
        <a:bodyPr/>
        <a:lstStyle/>
        <a:p>
          <a:r>
            <a:rPr lang="ru-RU" dirty="0"/>
            <a:t>Распространенность смертности от сердечно-сосудистых заболеваний (0,26)</a:t>
          </a:r>
        </a:p>
      </dgm:t>
    </dgm:pt>
    <dgm:pt modelId="{463B1CB4-52C8-4157-AEAB-DD7F7977E96F}" type="parTrans" cxnId="{261B5DF8-081D-4676-8A33-06AE36136EEF}">
      <dgm:prSet/>
      <dgm:spPr/>
      <dgm:t>
        <a:bodyPr/>
        <a:lstStyle/>
        <a:p>
          <a:endParaRPr lang="ru-RU"/>
        </a:p>
      </dgm:t>
    </dgm:pt>
    <dgm:pt modelId="{E5BF8BE9-2432-4496-84DA-AD2ADC650E8F}" type="sibTrans" cxnId="{261B5DF8-081D-4676-8A33-06AE36136EEF}">
      <dgm:prSet/>
      <dgm:spPr/>
      <dgm:t>
        <a:bodyPr/>
        <a:lstStyle/>
        <a:p>
          <a:endParaRPr lang="ru-RU"/>
        </a:p>
      </dgm:t>
    </dgm:pt>
    <dgm:pt modelId="{8F7CE8CD-2F2B-4C95-B21A-369D3D2532BF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2(</a:t>
          </a:r>
          <a:r>
            <a:rPr lang="ru-RU" b="1" dirty="0"/>
            <a:t>0,31</a:t>
          </a:r>
          <a:r>
            <a:rPr lang="ru-RU" dirty="0"/>
            <a:t>):</a:t>
          </a:r>
        </a:p>
      </dgm:t>
    </dgm:pt>
    <dgm:pt modelId="{30BC03DD-22C2-48E8-BCEC-374A390727B9}" type="parTrans" cxnId="{23FCE57B-858A-4FF5-8370-71F304A2BD1B}">
      <dgm:prSet/>
      <dgm:spPr/>
      <dgm:t>
        <a:bodyPr/>
        <a:lstStyle/>
        <a:p>
          <a:endParaRPr lang="ru-RU"/>
        </a:p>
      </dgm:t>
    </dgm:pt>
    <dgm:pt modelId="{111D62B4-6EC6-41BC-8B4B-8F40AD3653D8}" type="sibTrans" cxnId="{23FCE57B-858A-4FF5-8370-71F304A2BD1B}">
      <dgm:prSet/>
      <dgm:spPr/>
      <dgm:t>
        <a:bodyPr/>
        <a:lstStyle/>
        <a:p>
          <a:endParaRPr lang="ru-RU"/>
        </a:p>
      </dgm:t>
    </dgm:pt>
    <dgm:pt modelId="{F7251C0C-0A51-4740-A075-5DD2276DC2D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1A1C6ACE-0899-403F-8875-E3945B14B0A5}" type="parTrans" cxnId="{709BDACE-10FD-428E-82A2-2536E4E3878F}">
      <dgm:prSet/>
      <dgm:spPr/>
      <dgm:t>
        <a:bodyPr/>
        <a:lstStyle/>
        <a:p>
          <a:endParaRPr lang="ru-RU"/>
        </a:p>
      </dgm:t>
    </dgm:pt>
    <dgm:pt modelId="{3E6EE727-799F-43F7-8C80-3870E908823D}" type="sibTrans" cxnId="{709BDACE-10FD-428E-82A2-2536E4E3878F}">
      <dgm:prSet/>
      <dgm:spPr/>
      <dgm:t>
        <a:bodyPr/>
        <a:lstStyle/>
        <a:p>
          <a:endParaRPr lang="ru-RU"/>
        </a:p>
      </dgm:t>
    </dgm:pt>
    <dgm:pt modelId="{00907C47-4E3C-485A-A301-8C7857AF18B5}">
      <dgm:prSet/>
      <dgm:spPr/>
      <dgm:t>
        <a:bodyPr/>
        <a:lstStyle/>
        <a:p>
          <a:r>
            <a:rPr lang="ru-RU" dirty="0"/>
            <a:t>2 (</a:t>
          </a:r>
          <a:r>
            <a:rPr lang="ru-RU" b="1" dirty="0"/>
            <a:t>0,46</a:t>
          </a:r>
          <a:r>
            <a:rPr lang="ru-RU" dirty="0"/>
            <a:t>): Доходы (0,45) и инвестиции (0,55)</a:t>
          </a:r>
        </a:p>
      </dgm:t>
    </dgm:pt>
    <dgm:pt modelId="{AE456F5D-2392-497D-9A25-4735F387303C}" type="parTrans" cxnId="{8698643A-EF59-4C97-A31E-9A948221B99D}">
      <dgm:prSet/>
      <dgm:spPr/>
      <dgm:t>
        <a:bodyPr/>
        <a:lstStyle/>
        <a:p>
          <a:endParaRPr lang="ru-RU"/>
        </a:p>
      </dgm:t>
    </dgm:pt>
    <dgm:pt modelId="{A3E356AD-6C15-4ED0-BA7B-4C983457464D}" type="sibTrans" cxnId="{8698643A-EF59-4C97-A31E-9A948221B99D}">
      <dgm:prSet/>
      <dgm:spPr/>
      <dgm:t>
        <a:bodyPr/>
        <a:lstStyle/>
        <a:p>
          <a:endParaRPr lang="ru-RU"/>
        </a:p>
      </dgm:t>
    </dgm:pt>
    <dgm:pt modelId="{F21AE065-6102-49BB-9BF4-F349E53134AD}">
      <dgm:prSet/>
      <dgm:spPr/>
      <dgm:t>
        <a:bodyPr/>
        <a:lstStyle/>
        <a:p>
          <a:r>
            <a:rPr lang="ru-RU" dirty="0"/>
            <a:t>3 (</a:t>
          </a:r>
          <a:r>
            <a:rPr lang="ru-RU" b="1" dirty="0"/>
            <a:t>0,27</a:t>
          </a:r>
          <a:r>
            <a:rPr lang="ru-RU" dirty="0"/>
            <a:t>): Автомобили</a:t>
          </a:r>
        </a:p>
      </dgm:t>
    </dgm:pt>
    <dgm:pt modelId="{7064085A-9DB0-4411-9D44-D27E74D14532}" type="parTrans" cxnId="{ABB44190-A2B4-4629-AFF6-97C42CD47ECA}">
      <dgm:prSet/>
      <dgm:spPr/>
      <dgm:t>
        <a:bodyPr/>
        <a:lstStyle/>
        <a:p>
          <a:endParaRPr lang="ru-RU"/>
        </a:p>
      </dgm:t>
    </dgm:pt>
    <dgm:pt modelId="{49B8F891-6950-4668-A5BC-7F934E130415}" type="sibTrans" cxnId="{ABB44190-A2B4-4629-AFF6-97C42CD47ECA}">
      <dgm:prSet/>
      <dgm:spPr/>
      <dgm:t>
        <a:bodyPr/>
        <a:lstStyle/>
        <a:p>
          <a:endParaRPr lang="ru-RU"/>
        </a:p>
      </dgm:t>
    </dgm:pt>
    <dgm:pt modelId="{D3706963-0634-4BCC-BB6B-DFA86C476B5A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Доля бедного населения (0,41); длительная безработица (0,28); нагрузка на вакансию (0,31)</a:t>
          </a:r>
        </a:p>
      </dgm:t>
    </dgm:pt>
    <dgm:pt modelId="{97AFC087-9F74-45D6-9B8B-0EA530571386}" type="parTrans" cxnId="{7490840A-25F8-487D-9868-40D223554D87}">
      <dgm:prSet/>
      <dgm:spPr/>
    </dgm:pt>
    <dgm:pt modelId="{8FE95496-89B4-4A34-972E-C276D93697B2}" type="sibTrans" cxnId="{7490840A-25F8-487D-9868-40D223554D87}">
      <dgm:prSet/>
      <dgm:spPr/>
    </dgm:pt>
    <dgm:pt modelId="{A9A26949-0D88-45FA-9C5C-118F58321639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Число тяжких преступлений </a:t>
          </a:r>
        </a:p>
      </dgm:t>
    </dgm:pt>
    <dgm:pt modelId="{166D30FE-4926-4EE0-8ED0-6FE29BD0AE39}" type="parTrans" cxnId="{C06E1E33-E647-4516-A24B-15CF47AE4EDD}">
      <dgm:prSet/>
      <dgm:spPr/>
    </dgm:pt>
    <dgm:pt modelId="{B9EAEB25-3CC4-4BB2-AB2F-BFAE061F534C}" type="sibTrans" cxnId="{C06E1E33-E647-4516-A24B-15CF47AE4EDD}">
      <dgm:prSet/>
      <dgm:spPr/>
    </dgm:pt>
    <dgm:pt modelId="{13A56169-B422-4A43-B444-70ED3F128480}">
      <dgm:prSet phldrT="[Текст]"/>
      <dgm:spPr/>
      <dgm:t>
        <a:bodyPr/>
        <a:lstStyle/>
        <a:p>
          <a:r>
            <a:rPr lang="ru-RU" dirty="0"/>
            <a:t>Товарооборот и платные услуги (0,41); ввод жилья (0,4); дороги (0,19)</a:t>
          </a:r>
        </a:p>
      </dgm:t>
    </dgm:pt>
    <dgm:pt modelId="{12B5549C-1513-4AF4-9F76-90ED28D6E5C2}" type="parTrans" cxnId="{F4EAF0B2-811C-4F32-9048-171B72B49855}">
      <dgm:prSet/>
      <dgm:spPr/>
    </dgm:pt>
    <dgm:pt modelId="{B8DD5992-0D9F-4DC9-921B-0006F1B0EC8F}" type="sibTrans" cxnId="{F4EAF0B2-811C-4F32-9048-171B72B49855}">
      <dgm:prSet/>
      <dgm:spPr/>
    </dgm:pt>
    <dgm:pt modelId="{8CCE3FD9-2675-4DB1-96A9-A5AFB445F8FB}" type="pres">
      <dgm:prSet presAssocID="{C19F71F9-CC02-40F4-B846-3D921EEF0410}" presName="Name0" presStyleCnt="0">
        <dgm:presLayoutVars>
          <dgm:dir/>
          <dgm:animLvl val="lvl"/>
          <dgm:resizeHandles val="exact"/>
        </dgm:presLayoutVars>
      </dgm:prSet>
      <dgm:spPr/>
    </dgm:pt>
    <dgm:pt modelId="{D2556EFB-B6B2-469A-9005-E3BAE5F3186A}" type="pres">
      <dgm:prSet presAssocID="{6BCCFFFF-50E7-4C7B-A0D5-DE2607933E41}" presName="composite" presStyleCnt="0"/>
      <dgm:spPr/>
    </dgm:pt>
    <dgm:pt modelId="{583CAB33-AA1A-4859-8F79-1ECAAC7540AD}" type="pres">
      <dgm:prSet presAssocID="{6BCCFFFF-50E7-4C7B-A0D5-DE2607933E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ABA0E76-A305-471A-A7F3-D41A901A60FA}" type="pres">
      <dgm:prSet presAssocID="{6BCCFFFF-50E7-4C7B-A0D5-DE2607933E41}" presName="desTx" presStyleLbl="alignAccFollowNode1" presStyleIdx="0" presStyleCnt="3">
        <dgm:presLayoutVars>
          <dgm:bulletEnabled val="1"/>
        </dgm:presLayoutVars>
      </dgm:prSet>
      <dgm:spPr/>
    </dgm:pt>
    <dgm:pt modelId="{085DCA7B-71E3-43E3-A233-5BD8CBA71CF9}" type="pres">
      <dgm:prSet presAssocID="{1A4E37E5-15D6-4B5B-A546-54F89703F4DD}" presName="space" presStyleCnt="0"/>
      <dgm:spPr/>
    </dgm:pt>
    <dgm:pt modelId="{F4F22C8B-7128-4316-B8D9-30207539948A}" type="pres">
      <dgm:prSet presAssocID="{B4BC5F7E-8EAF-40A9-A1F9-04D52E958345}" presName="composite" presStyleCnt="0"/>
      <dgm:spPr/>
    </dgm:pt>
    <dgm:pt modelId="{B2B35F68-12E7-4BAA-A2BF-51713D9452D4}" type="pres">
      <dgm:prSet presAssocID="{B4BC5F7E-8EAF-40A9-A1F9-04D52E9583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5CD7B04-5133-4593-A96A-3581E3DCC140}" type="pres">
      <dgm:prSet presAssocID="{B4BC5F7E-8EAF-40A9-A1F9-04D52E958345}" presName="desTx" presStyleLbl="alignAccFollowNode1" presStyleIdx="1" presStyleCnt="3">
        <dgm:presLayoutVars>
          <dgm:bulletEnabled val="1"/>
        </dgm:presLayoutVars>
      </dgm:prSet>
      <dgm:spPr/>
    </dgm:pt>
    <dgm:pt modelId="{833410F5-D964-4362-B8B2-3D9C1B86E066}" type="pres">
      <dgm:prSet presAssocID="{65080B6E-0115-48DF-9949-92E49724754C}" presName="space" presStyleCnt="0"/>
      <dgm:spPr/>
    </dgm:pt>
    <dgm:pt modelId="{0A1626B8-403C-49A2-8090-6F0F551402D0}" type="pres">
      <dgm:prSet presAssocID="{92F5C56C-934D-4CAD-B5B7-7A8E3A25D16C}" presName="composite" presStyleCnt="0"/>
      <dgm:spPr/>
    </dgm:pt>
    <dgm:pt modelId="{0F65A5BA-47AF-42C7-B606-EC78EA4ABA08}" type="pres">
      <dgm:prSet presAssocID="{92F5C56C-934D-4CAD-B5B7-7A8E3A25D1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67940C2-6EF3-4376-9A40-CFD53771A572}" type="pres">
      <dgm:prSet presAssocID="{92F5C56C-934D-4CAD-B5B7-7A8E3A25D1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43F103-4DB2-46A3-95EA-5625AEA7E4AC}" type="presOf" srcId="{B4BC5F7E-8EAF-40A9-A1F9-04D52E958345}" destId="{B2B35F68-12E7-4BAA-A2BF-51713D9452D4}" srcOrd="0" destOrd="0" presId="urn:microsoft.com/office/officeart/2005/8/layout/hList1"/>
    <dgm:cxn modelId="{E7669B06-B317-4D25-9621-1C72F16E369C}" srcId="{6BCCFFFF-50E7-4C7B-A0D5-DE2607933E41}" destId="{2D3491ED-1BAD-4243-B466-E79D196E7D5E}" srcOrd="2" destOrd="0" parTransId="{9572D2AF-9A0C-41F6-A25F-18D298FBD48C}" sibTransId="{9A1F607E-AF53-44B9-8CF6-045DFFC2A21B}"/>
    <dgm:cxn modelId="{7490840A-25F8-487D-9868-40D223554D87}" srcId="{B4BC5F7E-8EAF-40A9-A1F9-04D52E958345}" destId="{D3706963-0634-4BCC-BB6B-DFA86C476B5A}" srcOrd="1" destOrd="0" parTransId="{97AFC087-9F74-45D6-9B8B-0EA530571386}" sibTransId="{8FE95496-89B4-4A34-972E-C276D93697B2}"/>
    <dgm:cxn modelId="{D77E4B1F-C6B9-497A-903A-F3BB3D5E4FCC}" type="presOf" srcId="{9B0E659C-540C-4139-BA53-9ABEC87B6DC9}" destId="{6ABA0E76-A305-471A-A7F3-D41A901A60FA}" srcOrd="0" destOrd="4" presId="urn:microsoft.com/office/officeart/2005/8/layout/hList1"/>
    <dgm:cxn modelId="{5B05B51F-3806-497E-8E04-15BEFC479BF3}" srcId="{6BCCFFFF-50E7-4C7B-A0D5-DE2607933E41}" destId="{EA4FB185-5C7E-4842-A4B9-F0CBC8C50DA7}" srcOrd="1" destOrd="0" parTransId="{CBD689A6-E630-4A83-B03D-3DCDA0339AF4}" sibTransId="{75EAF74D-BCF8-48DD-A1D9-7C65C104331D}"/>
    <dgm:cxn modelId="{7CD4CA22-889A-41D5-9362-ACD9D3CDE797}" srcId="{C19F71F9-CC02-40F4-B846-3D921EEF0410}" destId="{B4BC5F7E-8EAF-40A9-A1F9-04D52E958345}" srcOrd="1" destOrd="0" parTransId="{0C2406DA-33C9-4E91-8FBA-0BA59A8E6AEC}" sibTransId="{65080B6E-0115-48DF-9949-92E49724754C}"/>
    <dgm:cxn modelId="{6D7E6F23-0D3B-485C-943A-F671A4C634B7}" type="presOf" srcId="{92F5C56C-934D-4CAD-B5B7-7A8E3A25D16C}" destId="{0F65A5BA-47AF-42C7-B606-EC78EA4ABA08}" srcOrd="0" destOrd="0" presId="urn:microsoft.com/office/officeart/2005/8/layout/hList1"/>
    <dgm:cxn modelId="{C8BF2531-1AF0-406D-B10D-1D8D77B156A8}" srcId="{C19F71F9-CC02-40F4-B846-3D921EEF0410}" destId="{6BCCFFFF-50E7-4C7B-A0D5-DE2607933E41}" srcOrd="0" destOrd="0" parTransId="{0744C820-5EC0-4F29-971F-5D987009944A}" sibTransId="{1A4E37E5-15D6-4B5B-A546-54F89703F4DD}"/>
    <dgm:cxn modelId="{C06E1E33-E647-4516-A24B-15CF47AE4EDD}" srcId="{B4BC5F7E-8EAF-40A9-A1F9-04D52E958345}" destId="{A9A26949-0D88-45FA-9C5C-118F58321639}" srcOrd="4" destOrd="0" parTransId="{166D30FE-4926-4EE0-8ED0-6FE29BD0AE39}" sibTransId="{B9EAEB25-3CC4-4BB2-AB2F-BFAE061F534C}"/>
    <dgm:cxn modelId="{8698643A-EF59-4C97-A31E-9A948221B99D}" srcId="{92F5C56C-934D-4CAD-B5B7-7A8E3A25D16C}" destId="{00907C47-4E3C-485A-A301-8C7857AF18B5}" srcOrd="3" destOrd="0" parTransId="{AE456F5D-2392-497D-9A25-4735F387303C}" sibTransId="{A3E356AD-6C15-4ED0-BA7B-4C983457464D}"/>
    <dgm:cxn modelId="{FC76745C-7E71-462E-A388-67A55E8F796E}" type="presOf" srcId="{8F7CE8CD-2F2B-4C95-B21A-369D3D2532BF}" destId="{95CD7B04-5133-4593-A96A-3581E3DCC140}" srcOrd="0" destOrd="3" presId="urn:microsoft.com/office/officeart/2005/8/layout/hList1"/>
    <dgm:cxn modelId="{A55D7A41-5FD0-4CB1-B436-E7FECB4EFCAC}" srcId="{92F5C56C-934D-4CAD-B5B7-7A8E3A25D16C}" destId="{C25DDEF7-1258-4DA1-A577-3C3951587D7D}" srcOrd="0" destOrd="0" parTransId="{BB16D11A-380B-47D3-B6E9-BC307ABF16FC}" sibTransId="{B35606F8-C544-4B1D-AF2D-1BB4522CFCFF}"/>
    <dgm:cxn modelId="{5410C243-5469-4EBF-9982-05790A677DA6}" type="presOf" srcId="{D3706963-0634-4BCC-BB6B-DFA86C476B5A}" destId="{95CD7B04-5133-4593-A96A-3581E3DCC140}" srcOrd="0" destOrd="1" presId="urn:microsoft.com/office/officeart/2005/8/layout/hList1"/>
    <dgm:cxn modelId="{EA526269-CB24-4664-84D2-E35DD21FA0E1}" type="presOf" srcId="{4B3A609C-1A7E-4040-8373-EF04A0908366}" destId="{F67940C2-6EF3-4376-9A40-CFD53771A572}" srcOrd="0" destOrd="1" presId="urn:microsoft.com/office/officeart/2005/8/layout/hList1"/>
    <dgm:cxn modelId="{D71DD86D-26D8-4F32-A08C-E9A4A6331D27}" srcId="{92F5C56C-934D-4CAD-B5B7-7A8E3A25D16C}" destId="{4B3A609C-1A7E-4040-8373-EF04A0908366}" srcOrd="1" destOrd="0" parTransId="{02E23727-B6D1-44E6-936C-9BC42A1EC6D5}" sibTransId="{62182D48-3F39-4C03-94CB-96522514558E}"/>
    <dgm:cxn modelId="{E4CAD151-ED8F-44C4-B4B7-10F646D4ED8C}" type="presOf" srcId="{F7251C0C-0A51-4740-A075-5DD2276DC2D3}" destId="{95CD7B04-5133-4593-A96A-3581E3DCC140}" srcOrd="0" destOrd="2" presId="urn:microsoft.com/office/officeart/2005/8/layout/hList1"/>
    <dgm:cxn modelId="{F2C79275-3B2D-4A64-AC3B-1FC58D91A941}" type="presOf" srcId="{9E4ACB61-AA3F-4589-AA95-8276BB99DF74}" destId="{6ABA0E76-A305-471A-A7F3-D41A901A60FA}" srcOrd="0" destOrd="0" presId="urn:microsoft.com/office/officeart/2005/8/layout/hList1"/>
    <dgm:cxn modelId="{23FCE57B-858A-4FF5-8370-71F304A2BD1B}" srcId="{B4BC5F7E-8EAF-40A9-A1F9-04D52E958345}" destId="{8F7CE8CD-2F2B-4C95-B21A-369D3D2532BF}" srcOrd="3" destOrd="0" parTransId="{30BC03DD-22C2-48E8-BCEC-374A390727B9}" sibTransId="{111D62B4-6EC6-41BC-8B4B-8F40AD3653D8}"/>
    <dgm:cxn modelId="{6CBEA57C-E664-4888-A4FF-DE972E07FC66}" type="presOf" srcId="{00907C47-4E3C-485A-A301-8C7857AF18B5}" destId="{F67940C2-6EF3-4376-9A40-CFD53771A572}" srcOrd="0" destOrd="3" presId="urn:microsoft.com/office/officeart/2005/8/layout/hList1"/>
    <dgm:cxn modelId="{40A12788-225A-463E-BF8B-02EDE85911E8}" type="presOf" srcId="{13A56169-B422-4A43-B444-70ED3F128480}" destId="{F67940C2-6EF3-4376-9A40-CFD53771A572}" srcOrd="0" destOrd="2" presId="urn:microsoft.com/office/officeart/2005/8/layout/hList1"/>
    <dgm:cxn modelId="{52768188-9243-489C-AFA2-900396ED5E57}" type="presOf" srcId="{2D3491ED-1BAD-4243-B466-E79D196E7D5E}" destId="{6ABA0E76-A305-471A-A7F3-D41A901A60FA}" srcOrd="0" destOrd="2" presId="urn:microsoft.com/office/officeart/2005/8/layout/hList1"/>
    <dgm:cxn modelId="{ABB44190-A2B4-4629-AFF6-97C42CD47ECA}" srcId="{92F5C56C-934D-4CAD-B5B7-7A8E3A25D16C}" destId="{F21AE065-6102-49BB-9BF4-F349E53134AD}" srcOrd="4" destOrd="0" parTransId="{7064085A-9DB0-4411-9D44-D27E74D14532}" sibTransId="{49B8F891-6950-4668-A5BC-7F934E130415}"/>
    <dgm:cxn modelId="{065D0397-72C8-4E4C-86F3-6E8DFEC190D4}" type="presOf" srcId="{C19F71F9-CC02-40F4-B846-3D921EEF0410}" destId="{8CCE3FD9-2675-4DB1-96A9-A5AFB445F8FB}" srcOrd="0" destOrd="0" presId="urn:microsoft.com/office/officeart/2005/8/layout/hList1"/>
    <dgm:cxn modelId="{8DF884A6-0CC4-4001-8227-4BF3B4E9A09B}" type="presOf" srcId="{EA4FB185-5C7E-4842-A4B9-F0CBC8C50DA7}" destId="{6ABA0E76-A305-471A-A7F3-D41A901A60FA}" srcOrd="0" destOrd="1" presId="urn:microsoft.com/office/officeart/2005/8/layout/hList1"/>
    <dgm:cxn modelId="{987A0BAB-358E-4EC5-9D1A-4367F9698474}" type="presOf" srcId="{1E80BE3A-A72D-4918-9E3B-05B905614EEF}" destId="{95CD7B04-5133-4593-A96A-3581E3DCC140}" srcOrd="0" destOrd="0" presId="urn:microsoft.com/office/officeart/2005/8/layout/hList1"/>
    <dgm:cxn modelId="{CDB4CDB0-E63C-4DB0-9FB4-1A6B2A9B9D03}" type="presOf" srcId="{6BCCFFFF-50E7-4C7B-A0D5-DE2607933E41}" destId="{583CAB33-AA1A-4859-8F79-1ECAAC7540AD}" srcOrd="0" destOrd="0" presId="urn:microsoft.com/office/officeart/2005/8/layout/hList1"/>
    <dgm:cxn modelId="{F4EAF0B2-811C-4F32-9048-171B72B49855}" srcId="{92F5C56C-934D-4CAD-B5B7-7A8E3A25D16C}" destId="{13A56169-B422-4A43-B444-70ED3F128480}" srcOrd="2" destOrd="0" parTransId="{12B5549C-1513-4AF4-9F76-90ED28D6E5C2}" sibTransId="{B8DD5992-0D9F-4DC9-921B-0006F1B0EC8F}"/>
    <dgm:cxn modelId="{62BC38B5-C68E-4DBE-B800-9F47100ED789}" srcId="{C19F71F9-CC02-40F4-B846-3D921EEF0410}" destId="{92F5C56C-934D-4CAD-B5B7-7A8E3A25D16C}" srcOrd="2" destOrd="0" parTransId="{FE6CDF8C-0FB5-404C-97A4-8252E16590BF}" sibTransId="{390F11DD-437B-4C50-8A50-A4AED396AFB9}"/>
    <dgm:cxn modelId="{B632CCB9-20DE-45AB-B783-99631003E0A7}" srcId="{B4BC5F7E-8EAF-40A9-A1F9-04D52E958345}" destId="{1E80BE3A-A72D-4918-9E3B-05B905614EEF}" srcOrd="0" destOrd="0" parTransId="{C45D3214-9D5A-4187-9650-5127E1F59138}" sibTransId="{14167E85-D885-43E0-8201-01D0E707D3B9}"/>
    <dgm:cxn modelId="{142464C6-9E19-47C6-9B3C-A868D98E11F4}" type="presOf" srcId="{AAE94D3E-1DAE-4259-AF15-0880743E098A}" destId="{6ABA0E76-A305-471A-A7F3-D41A901A60FA}" srcOrd="0" destOrd="3" presId="urn:microsoft.com/office/officeart/2005/8/layout/hList1"/>
    <dgm:cxn modelId="{1BF6EACC-6B44-48FC-8FDE-D5A30A90B838}" srcId="{6BCCFFFF-50E7-4C7B-A0D5-DE2607933E41}" destId="{9E4ACB61-AA3F-4589-AA95-8276BB99DF74}" srcOrd="0" destOrd="0" parTransId="{4A518D1E-6B9B-4D81-A359-D134F37593AD}" sibTransId="{083248AA-D3AD-470A-B3E1-91A8DACA1B5A}"/>
    <dgm:cxn modelId="{709BDACE-10FD-428E-82A2-2536E4E3878F}" srcId="{B4BC5F7E-8EAF-40A9-A1F9-04D52E958345}" destId="{F7251C0C-0A51-4740-A075-5DD2276DC2D3}" srcOrd="2" destOrd="0" parTransId="{1A1C6ACE-0899-403F-8875-E3945B14B0A5}" sibTransId="{3E6EE727-799F-43F7-8C80-3870E908823D}"/>
    <dgm:cxn modelId="{2AD6D7E6-732C-4D55-9302-682A237C2EC8}" type="presOf" srcId="{F21AE065-6102-49BB-9BF4-F349E53134AD}" destId="{F67940C2-6EF3-4376-9A40-CFD53771A572}" srcOrd="0" destOrd="4" presId="urn:microsoft.com/office/officeart/2005/8/layout/hList1"/>
    <dgm:cxn modelId="{D8D7C5EB-A5BB-4EA3-A893-7BA94E46EEF3}" type="presOf" srcId="{A9A26949-0D88-45FA-9C5C-118F58321639}" destId="{95CD7B04-5133-4593-A96A-3581E3DCC140}" srcOrd="0" destOrd="4" presId="urn:microsoft.com/office/officeart/2005/8/layout/hList1"/>
    <dgm:cxn modelId="{6E4949EF-FE7E-4E12-90F7-3013C32696EF}" srcId="{6BCCFFFF-50E7-4C7B-A0D5-DE2607933E41}" destId="{AAE94D3E-1DAE-4259-AF15-0880743E098A}" srcOrd="3" destOrd="0" parTransId="{89D6E95E-53FF-4DC5-A800-4716DA2A20A0}" sibTransId="{985FAA31-1D69-4B45-B38E-98C13BB6EBB9}"/>
    <dgm:cxn modelId="{6FAE62F6-2353-467D-B1E8-25964A7FEBC8}" type="presOf" srcId="{C25DDEF7-1258-4DA1-A577-3C3951587D7D}" destId="{F67940C2-6EF3-4376-9A40-CFD53771A572}" srcOrd="0" destOrd="0" presId="urn:microsoft.com/office/officeart/2005/8/layout/hList1"/>
    <dgm:cxn modelId="{261B5DF8-081D-4676-8A33-06AE36136EEF}" srcId="{6BCCFFFF-50E7-4C7B-A0D5-DE2607933E41}" destId="{9B0E659C-540C-4139-BA53-9ABEC87B6DC9}" srcOrd="4" destOrd="0" parTransId="{463B1CB4-52C8-4157-AEAB-DD7F7977E96F}" sibTransId="{E5BF8BE9-2432-4496-84DA-AD2ADC650E8F}"/>
    <dgm:cxn modelId="{650D73EF-C8D2-479B-B3E4-FBAC4B4C5665}" type="presParOf" srcId="{8CCE3FD9-2675-4DB1-96A9-A5AFB445F8FB}" destId="{D2556EFB-B6B2-469A-9005-E3BAE5F3186A}" srcOrd="0" destOrd="0" presId="urn:microsoft.com/office/officeart/2005/8/layout/hList1"/>
    <dgm:cxn modelId="{8D6338E8-9405-4A35-B1E5-C61903DF2696}" type="presParOf" srcId="{D2556EFB-B6B2-469A-9005-E3BAE5F3186A}" destId="{583CAB33-AA1A-4859-8F79-1ECAAC7540AD}" srcOrd="0" destOrd="0" presId="urn:microsoft.com/office/officeart/2005/8/layout/hList1"/>
    <dgm:cxn modelId="{6B59048E-E3FC-4B02-9BCA-76770E5DC877}" type="presParOf" srcId="{D2556EFB-B6B2-469A-9005-E3BAE5F3186A}" destId="{6ABA0E76-A305-471A-A7F3-D41A901A60FA}" srcOrd="1" destOrd="0" presId="urn:microsoft.com/office/officeart/2005/8/layout/hList1"/>
    <dgm:cxn modelId="{70740776-6608-4B32-8D90-A005889F3935}" type="presParOf" srcId="{8CCE3FD9-2675-4DB1-96A9-A5AFB445F8FB}" destId="{085DCA7B-71E3-43E3-A233-5BD8CBA71CF9}" srcOrd="1" destOrd="0" presId="urn:microsoft.com/office/officeart/2005/8/layout/hList1"/>
    <dgm:cxn modelId="{4AA95833-9374-433B-A3D5-A75C8573BA7D}" type="presParOf" srcId="{8CCE3FD9-2675-4DB1-96A9-A5AFB445F8FB}" destId="{F4F22C8B-7128-4316-B8D9-30207539948A}" srcOrd="2" destOrd="0" presId="urn:microsoft.com/office/officeart/2005/8/layout/hList1"/>
    <dgm:cxn modelId="{CE57B9CC-EA09-4D5D-B3B0-2E810434CAB3}" type="presParOf" srcId="{F4F22C8B-7128-4316-B8D9-30207539948A}" destId="{B2B35F68-12E7-4BAA-A2BF-51713D9452D4}" srcOrd="0" destOrd="0" presId="urn:microsoft.com/office/officeart/2005/8/layout/hList1"/>
    <dgm:cxn modelId="{2380988E-B77C-447F-B617-956FB2AE2BD6}" type="presParOf" srcId="{F4F22C8B-7128-4316-B8D9-30207539948A}" destId="{95CD7B04-5133-4593-A96A-3581E3DCC140}" srcOrd="1" destOrd="0" presId="urn:microsoft.com/office/officeart/2005/8/layout/hList1"/>
    <dgm:cxn modelId="{01A2073B-5F42-4CD9-BF2F-0D1FAED05DF4}" type="presParOf" srcId="{8CCE3FD9-2675-4DB1-96A9-A5AFB445F8FB}" destId="{833410F5-D964-4362-B8B2-3D9C1B86E066}" srcOrd="3" destOrd="0" presId="urn:microsoft.com/office/officeart/2005/8/layout/hList1"/>
    <dgm:cxn modelId="{934CEAF8-A7AD-46F7-9F88-F9FDA9341F5B}" type="presParOf" srcId="{8CCE3FD9-2675-4DB1-96A9-A5AFB445F8FB}" destId="{0A1626B8-403C-49A2-8090-6F0F551402D0}" srcOrd="4" destOrd="0" presId="urn:microsoft.com/office/officeart/2005/8/layout/hList1"/>
    <dgm:cxn modelId="{D48B39FF-040A-41CB-BBD1-2E73748CFCD2}" type="presParOf" srcId="{0A1626B8-403C-49A2-8090-6F0F551402D0}" destId="{0F65A5BA-47AF-42C7-B606-EC78EA4ABA08}" srcOrd="0" destOrd="0" presId="urn:microsoft.com/office/officeart/2005/8/layout/hList1"/>
    <dgm:cxn modelId="{A40BBFED-9872-40C2-9F2F-0F8F346203AC}" type="presParOf" srcId="{0A1626B8-403C-49A2-8090-6F0F551402D0}" destId="{F67940C2-6EF3-4376-9A40-CFD53771A5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7FA00E-605C-45DD-B8FD-CEE651AB606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5795A-9C9F-43DE-BAA3-07F41EAC65AE}">
      <dgm:prSet phldrT="[Текст]"/>
      <dgm:spPr>
        <a:noFill/>
        <a:ln w="12700">
          <a:solidFill>
            <a:schemeClr val="tx1"/>
          </a:solidFill>
          <a:prstDash val="dashDot"/>
        </a:ln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Отбор и преобразование переменных</a:t>
          </a:r>
        </a:p>
      </dgm:t>
    </dgm:pt>
    <dgm:pt modelId="{98CAF9AD-99A3-490B-B567-3E8BF2925A00}" type="parTrans" cxnId="{81164291-693C-48CF-A1F8-8D540B542DE4}">
      <dgm:prSet/>
      <dgm:spPr/>
      <dgm:t>
        <a:bodyPr/>
        <a:lstStyle/>
        <a:p>
          <a:endParaRPr lang="ru-RU"/>
        </a:p>
      </dgm:t>
    </dgm:pt>
    <dgm:pt modelId="{9C733047-1F35-4A89-933F-2C82C0809D1B}" type="sibTrans" cxnId="{81164291-693C-48CF-A1F8-8D540B542DE4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B09CF30-E340-469C-B467-A6B744C67081}">
          <dgm:prSet phldrT="[Текст]"/>
          <dgm:spPr>
            <a:noFill/>
            <a:ln w="12700">
              <a:solidFill>
                <a:schemeClr val="tx1"/>
              </a:solidFill>
              <a:prstDash val="dashDot"/>
            </a:ln>
          </dgm:spPr>
          <dgm:t>
            <a:bodyPr/>
            <a:lstStyle/>
            <a:p>
              <a:r>
                <a:rPr lang="ru-RU" baseline="0" dirty="0">
                  <a:solidFill>
                    <a:schemeClr val="tx1"/>
                  </a:solidFill>
                </a:rPr>
                <a:t>Формирование агрегированных признаков и матриц </a:t>
              </a:r>
              <a14:m>
                <m:oMath xmlns:m="http://schemas.openxmlformats.org/officeDocument/2006/math">
                  <m:sSub>
                    <m:sSubPr>
                      <m:ctrlPr>
                        <a:rPr lang="ru-RU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ru-RU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 </m:t>
                  </m:r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=1,…,</m:t>
                  </m:r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𝐾</m:t>
                  </m:r>
                </m:oMath>
              </a14:m>
              <a:endParaRPr lang="ru-RU" baseline="0" dirty="0">
                <a:solidFill>
                  <a:schemeClr val="tx1"/>
                </a:solidFill>
              </a:endParaRPr>
            </a:p>
          </dgm:t>
        </dgm:pt>
      </mc:Choice>
      <mc:Fallback xmlns="">
        <dgm:pt modelId="{DB09CF30-E340-469C-B467-A6B744C67081}">
          <dgm:prSet phldrT="[Текст]"/>
          <dgm:spPr>
            <a:noFill/>
            <a:ln w="12700">
              <a:solidFill>
                <a:schemeClr val="tx1"/>
              </a:solidFill>
              <a:prstDash val="dashDot"/>
            </a:ln>
          </dgm:spPr>
          <dgm:t>
            <a:bodyPr/>
            <a:lstStyle/>
            <a:p>
              <a:r>
                <a:rPr lang="ru-RU" baseline="0" dirty="0">
                  <a:solidFill>
                    <a:schemeClr val="tx1"/>
                  </a:solidFill>
                </a:rPr>
                <a:t>Формирование агрегированных признаков и матриц 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𝑋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 ̃_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𝑡, 𝑡=1,…,𝐾</a:t>
              </a:r>
              <a:endParaRPr lang="ru-RU" baseline="0" dirty="0">
                <a:solidFill>
                  <a:schemeClr val="tx1"/>
                </a:solidFill>
              </a:endParaRPr>
            </a:p>
          </dgm:t>
        </dgm:pt>
      </mc:Fallback>
    </mc:AlternateContent>
    <dgm:pt modelId="{6331794A-BB5B-495D-9DD7-559F74C59846}" type="parTrans" cxnId="{EAE50E3A-92B9-4556-9053-7186F3DBF494}">
      <dgm:prSet/>
      <dgm:spPr/>
      <dgm:t>
        <a:bodyPr/>
        <a:lstStyle/>
        <a:p>
          <a:endParaRPr lang="ru-RU"/>
        </a:p>
      </dgm:t>
    </dgm:pt>
    <dgm:pt modelId="{A5E82ABF-7CD7-4731-89EB-D5D5361BD25D}" type="sibTrans" cxnId="{EAE50E3A-92B9-4556-9053-7186F3DBF494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CF948BA-DA90-4BD3-9B35-7E2A728B710C}">
          <dgm:prSet phldrT="[Текст]"/>
          <dgm:spPr>
            <a:noFill/>
            <a:ln w="12700">
              <a:solidFill>
                <a:schemeClr val="tx1"/>
              </a:solidFill>
              <a:prstDash val="dashDot"/>
            </a:ln>
          </dgm:spPr>
          <dgm:t>
            <a:bodyPr/>
            <a:lstStyle/>
            <a:p>
              <a:r>
                <a:rPr lang="ru-RU" baseline="0" dirty="0">
                  <a:solidFill>
                    <a:schemeClr val="tx1"/>
                  </a:solidFill>
                </a:rPr>
                <a:t>Вычисление матричных произведений</a:t>
              </a:r>
              <a:endParaRPr lang="en-US" baseline="0" dirty="0">
                <a:solidFill>
                  <a:schemeClr val="tx1"/>
                </a:solidFill>
              </a:endParaRP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ru-RU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  <m:sSubSup>
                    <m:sSubSupPr>
                      <m:ctrlP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SupPr>
                    <m:e>
                      <m:acc>
                        <m:accPr>
                          <m:chr m:val="̃"/>
                          <m:ctrlP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  <m:sup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sup>
                  </m:sSubSup>
                </m:oMath>
              </a14:m>
              <a:r>
                <a:rPr lang="ru-RU" baseline="0" dirty="0">
                  <a:solidFill>
                    <a:schemeClr val="tx1"/>
                  </a:solidFill>
                </a:rPr>
                <a:t> </a:t>
              </a:r>
            </a:p>
          </dgm:t>
        </dgm:pt>
      </mc:Choice>
      <mc:Fallback xmlns="">
        <dgm:pt modelId="{DCF948BA-DA90-4BD3-9B35-7E2A728B710C}">
          <dgm:prSet phldrT="[Текст]"/>
          <dgm:spPr>
            <a:noFill/>
            <a:ln w="12700">
              <a:solidFill>
                <a:schemeClr val="tx1"/>
              </a:solidFill>
              <a:prstDash val="dashDot"/>
            </a:ln>
          </dgm:spPr>
          <dgm:t>
            <a:bodyPr/>
            <a:lstStyle/>
            <a:p>
              <a:r>
                <a:rPr lang="ru-RU" baseline="0" dirty="0">
                  <a:solidFill>
                    <a:schemeClr val="tx1"/>
                  </a:solidFill>
                </a:rPr>
                <a:t>Вычисление матричных произведений</a:t>
              </a:r>
              <a:endParaRPr lang="en-US" baseline="0" dirty="0">
                <a:solidFill>
                  <a:schemeClr val="tx1"/>
                </a:solidFill>
              </a:endParaRPr>
            </a:p>
            <a:p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𝑆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𝑡=𝑋 ̃_𝑡 𝑋 ̃_𝑡^𝑇</a:t>
              </a:r>
              <a:r>
                <a:rPr lang="ru-RU" baseline="0" dirty="0">
                  <a:solidFill>
                    <a:schemeClr val="tx1"/>
                  </a:solidFill>
                </a:rPr>
                <a:t> </a:t>
              </a:r>
            </a:p>
          </dgm:t>
        </dgm:pt>
      </mc:Fallback>
    </mc:AlternateContent>
    <dgm:pt modelId="{0408B1FF-CB23-4D3F-8EA2-A8FE8DB24C29}" type="parTrans" cxnId="{B554E130-1563-4D34-9134-75AC0B7FCB9A}">
      <dgm:prSet/>
      <dgm:spPr/>
      <dgm:t>
        <a:bodyPr/>
        <a:lstStyle/>
        <a:p>
          <a:endParaRPr lang="ru-RU"/>
        </a:p>
      </dgm:t>
    </dgm:pt>
    <dgm:pt modelId="{F9FEF132-1EB3-4750-8E1E-BE7CE1067B26}" type="sibTrans" cxnId="{B554E130-1563-4D34-9134-75AC0B7FCB9A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2C05275-C1BF-4CC5-A5F2-E4967B39EA75}">
          <dgm:prSet/>
          <dgm:spPr>
            <a:noFill/>
            <a:ln w="12700">
              <a:solidFill>
                <a:schemeClr val="tx1"/>
              </a:solidFill>
              <a:prstDash val="dashDot"/>
            </a:ln>
          </dgm:spPr>
          <dgm:t>
            <a:bodyPr/>
            <a:lstStyle/>
            <a:p>
              <a:r>
                <a:rPr lang="ru-RU" baseline="0" dirty="0">
                  <a:solidFill>
                    <a:schemeClr val="tx1"/>
                  </a:solidFill>
                </a:rPr>
                <a:t>Вычисление следа каждой матрицы </a:t>
              </a:r>
              <a14:m>
                <m:oMath xmlns:m="http://schemas.openxmlformats.org/officeDocument/2006/math">
                  <m:r>
                    <a:rPr lang="ru-RU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(</m:t>
                  </m:r>
                  <m:sSubSup>
                    <m:sSubSupPr>
                      <m:ctrlPr>
                        <a:rPr lang="ru-RU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  <m:sup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sup>
                  </m:sSubSup>
                  <m:sSub>
                    <m:sSubPr>
                      <m:ctrlPr>
                        <a:rPr lang="ru-RU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sSup>
                        <m:sSupPr>
                          <m:ctrlPr>
                            <a:rPr lang="ru-RU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lang="ru-RU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baseline="0" dirty="0">
                  <a:solidFill>
                    <a:schemeClr val="tx1"/>
                  </a:solidFill>
                </a:rPr>
                <a:t>,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=1,…,</m:t>
                  </m:r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𝐾</m:t>
                  </m:r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−1</m:t>
                  </m:r>
                </m:oMath>
              </a14:m>
              <a:r>
                <a:rPr lang="en-US" baseline="0" dirty="0">
                  <a:solidFill>
                    <a:schemeClr val="tx1"/>
                  </a:solidFill>
                </a:rPr>
                <a:t> </a:t>
              </a:r>
            </a:p>
          </dgm:t>
        </dgm:pt>
      </mc:Choice>
      <mc:Fallback xmlns="">
        <dgm:pt modelId="{42C05275-C1BF-4CC5-A5F2-E4967B39EA75}">
          <dgm:prSet/>
          <dgm:spPr>
            <a:noFill/>
            <a:ln w="12700">
              <a:solidFill>
                <a:schemeClr val="tx1"/>
              </a:solidFill>
              <a:prstDash val="dashDot"/>
            </a:ln>
          </dgm:spPr>
          <dgm:t>
            <a:bodyPr/>
            <a:lstStyle/>
            <a:p>
              <a:r>
                <a:rPr lang="ru-RU" baseline="0" dirty="0">
                  <a:solidFill>
                    <a:schemeClr val="tx1"/>
                  </a:solidFill>
                </a:rPr>
                <a:t>Вычисление следа каждой матрицы 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𝑆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𝑡^𝑇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 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𝑆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_(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𝑡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′ 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))</a:t>
              </a:r>
              <a:r>
                <a:rPr lang="en-US" baseline="0" dirty="0">
                  <a:solidFill>
                    <a:schemeClr val="tx1"/>
                  </a:solidFill>
                </a:rPr>
                <a:t>, 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𝑡^′=1,…,𝐾−1</a:t>
              </a:r>
              <a:r>
                <a:rPr lang="en-US" baseline="0" dirty="0">
                  <a:solidFill>
                    <a:schemeClr val="tx1"/>
                  </a:solidFill>
                </a:rPr>
                <a:t> </a:t>
              </a:r>
            </a:p>
          </dgm:t>
        </dgm:pt>
      </mc:Fallback>
    </mc:AlternateContent>
    <dgm:pt modelId="{F8516401-DBB8-4433-8E3C-0A1C0CB0B13D}" type="parTrans" cxnId="{991E3BDD-7AE3-4E82-86B3-F75DE0794C77}">
      <dgm:prSet/>
      <dgm:spPr/>
      <dgm:t>
        <a:bodyPr/>
        <a:lstStyle/>
        <a:p>
          <a:endParaRPr lang="ru-RU"/>
        </a:p>
      </dgm:t>
    </dgm:pt>
    <dgm:pt modelId="{EAAAB470-1115-45E8-A5CF-FED0ECD40637}" type="sibTrans" cxnId="{991E3BDD-7AE3-4E82-86B3-F75DE0794C7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55F096BA-9BC7-4221-A433-DB9396F60856}">
          <dgm:prSet/>
          <dgm:spPr>
            <a:noFill/>
            <a:ln w="12700">
              <a:prstDash val="dashDot"/>
            </a:ln>
          </dgm:spPr>
          <dgm:t>
            <a:bodyPr/>
            <a:lstStyle/>
            <a:p>
              <a:r>
                <a:rPr lang="ru-RU" dirty="0">
                  <a:solidFill>
                    <a:schemeClr val="tx1"/>
                  </a:solidFill>
                </a:rPr>
                <a:t>Вычисление коэффициентов корреляции между наборами </a:t>
              </a:r>
              <a14:m>
                <m:oMath xmlns:m="http://schemas.openxmlformats.org/officeDocument/2006/math">
                  <m:sSub>
                    <m:sSubPr>
                      <m:ctrlPr>
                        <a:rPr lang="ru-RU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  <m:sSubSup>
                    <m:sSubSupPr>
                      <m:ctrlP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SupPr>
                    <m:e>
                      <m:acc>
                        <m:accPr>
                          <m:chr m:val="̃"/>
                          <m:ctrlP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e>
                    <m:sub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  <m:sup>
                      <m:r>
                        <a:rPr lang="en-US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sup>
                  </m:sSubSup>
                </m:oMath>
              </a14:m>
              <a:endParaRPr lang="ru-RU" dirty="0">
                <a:solidFill>
                  <a:schemeClr val="tx1"/>
                </a:solidFill>
              </a:endParaRPr>
            </a:p>
          </dgm:t>
        </dgm:pt>
      </mc:Choice>
      <mc:Fallback xmlns="">
        <dgm:pt modelId="{55F096BA-9BC7-4221-A433-DB9396F60856}">
          <dgm:prSet/>
          <dgm:spPr>
            <a:noFill/>
            <a:ln w="12700">
              <a:prstDash val="dashDot"/>
            </a:ln>
          </dgm:spPr>
          <dgm:t>
            <a:bodyPr/>
            <a:lstStyle/>
            <a:p>
              <a:r>
                <a:rPr lang="ru-RU" dirty="0">
                  <a:solidFill>
                    <a:schemeClr val="tx1"/>
                  </a:solidFill>
                </a:rPr>
                <a:t>Вычисление коэффициентов корреляции между наборами 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𝑆</a:t>
              </a:r>
              <a:r>
                <a:rPr lang="ru-RU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𝑡=𝑋 ̃_𝑡 𝑋 ̃_𝑡^𝑇</a:t>
              </a:r>
              <a:endParaRPr lang="ru-RU" dirty="0">
                <a:solidFill>
                  <a:schemeClr val="tx1"/>
                </a:solidFill>
              </a:endParaRPr>
            </a:p>
          </dgm:t>
        </dgm:pt>
      </mc:Fallback>
    </mc:AlternateContent>
    <dgm:pt modelId="{398CC350-2AD9-4840-B8D9-F9B15B6DEBBB}" type="parTrans" cxnId="{7ACF8A06-1341-47CD-B5ED-4C25E7B04C03}">
      <dgm:prSet/>
      <dgm:spPr/>
      <dgm:t>
        <a:bodyPr/>
        <a:lstStyle/>
        <a:p>
          <a:endParaRPr lang="ru-RU"/>
        </a:p>
      </dgm:t>
    </dgm:pt>
    <dgm:pt modelId="{DBFE5578-1D09-4DAD-9770-808DF2B40BB2}" type="sibTrans" cxnId="{7ACF8A06-1341-47CD-B5ED-4C25E7B04C03}">
      <dgm:prSet/>
      <dgm:spPr/>
      <dgm:t>
        <a:bodyPr/>
        <a:lstStyle/>
        <a:p>
          <a:endParaRPr lang="ru-RU"/>
        </a:p>
      </dgm:t>
    </dgm:pt>
    <dgm:pt modelId="{11491210-0717-4D6C-8850-B7C345DB90CF}">
      <dgm:prSet/>
      <dgm:spPr>
        <a:noFill/>
        <a:ln w="12700">
          <a:prstDash val="dashDot"/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Построение компромиссных матриц (учитывая значения критерия информативности)</a:t>
          </a:r>
        </a:p>
      </dgm:t>
    </dgm:pt>
    <dgm:pt modelId="{36EC3924-8915-45A5-8E0C-E51AD4BCF851}" type="parTrans" cxnId="{9D48A049-3079-4324-9AA4-48F340698446}">
      <dgm:prSet/>
      <dgm:spPr/>
      <dgm:t>
        <a:bodyPr/>
        <a:lstStyle/>
        <a:p>
          <a:endParaRPr lang="ru-RU"/>
        </a:p>
      </dgm:t>
    </dgm:pt>
    <dgm:pt modelId="{343F0D3C-1DE0-49FA-824A-6D612DA47CC1}" type="sibTrans" cxnId="{9D48A049-3079-4324-9AA4-48F340698446}">
      <dgm:prSet/>
      <dgm:spPr/>
      <dgm:t>
        <a:bodyPr/>
        <a:lstStyle/>
        <a:p>
          <a:endParaRPr lang="ru-RU"/>
        </a:p>
      </dgm:t>
    </dgm:pt>
    <dgm:pt modelId="{FE38DC32-6BEE-490A-B001-4BD306D824CC}" type="pres">
      <dgm:prSet presAssocID="{057FA00E-605C-45DD-B8FD-CEE651AB6063}" presName="diagram" presStyleCnt="0">
        <dgm:presLayoutVars>
          <dgm:dir/>
          <dgm:resizeHandles val="exact"/>
        </dgm:presLayoutVars>
      </dgm:prSet>
      <dgm:spPr/>
    </dgm:pt>
    <dgm:pt modelId="{666197FC-A7A4-482A-95F3-B1ECB098CE90}" type="pres">
      <dgm:prSet presAssocID="{8E15795A-9C9F-43DE-BAA3-07F41EAC65AE}" presName="node" presStyleLbl="node1" presStyleIdx="0" presStyleCnt="6">
        <dgm:presLayoutVars>
          <dgm:bulletEnabled val="1"/>
        </dgm:presLayoutVars>
      </dgm:prSet>
      <dgm:spPr/>
    </dgm:pt>
    <dgm:pt modelId="{87DAE1D5-B755-4EAA-B9B6-81E14C795E70}" type="pres">
      <dgm:prSet presAssocID="{9C733047-1F35-4A89-933F-2C82C0809D1B}" presName="sibTrans" presStyleLbl="sibTrans2D1" presStyleIdx="0" presStyleCnt="5"/>
      <dgm:spPr/>
    </dgm:pt>
    <dgm:pt modelId="{25E070E4-2387-4936-B3D1-CAA8AECA67F4}" type="pres">
      <dgm:prSet presAssocID="{9C733047-1F35-4A89-933F-2C82C0809D1B}" presName="connectorText" presStyleLbl="sibTrans2D1" presStyleIdx="0" presStyleCnt="5"/>
      <dgm:spPr/>
    </dgm:pt>
    <dgm:pt modelId="{3D84CA7B-D9D1-4AC2-BBBC-629E97AA7A5E}" type="pres">
      <dgm:prSet presAssocID="{DB09CF30-E340-469C-B467-A6B744C67081}" presName="node" presStyleLbl="node1" presStyleIdx="1" presStyleCnt="6">
        <dgm:presLayoutVars>
          <dgm:bulletEnabled val="1"/>
        </dgm:presLayoutVars>
      </dgm:prSet>
      <dgm:spPr/>
    </dgm:pt>
    <dgm:pt modelId="{C6EF2058-EADF-4DD6-A7D8-20E91F37DE77}" type="pres">
      <dgm:prSet presAssocID="{A5E82ABF-7CD7-4731-89EB-D5D5361BD25D}" presName="sibTrans" presStyleLbl="sibTrans2D1" presStyleIdx="1" presStyleCnt="5"/>
      <dgm:spPr/>
    </dgm:pt>
    <dgm:pt modelId="{6DE76CE5-913F-4A2E-8761-8D266FC47DB7}" type="pres">
      <dgm:prSet presAssocID="{A5E82ABF-7CD7-4731-89EB-D5D5361BD25D}" presName="connectorText" presStyleLbl="sibTrans2D1" presStyleIdx="1" presStyleCnt="5"/>
      <dgm:spPr/>
    </dgm:pt>
    <dgm:pt modelId="{D1C31A5B-306B-4DC6-841F-FB4FBC7DC0FB}" type="pres">
      <dgm:prSet presAssocID="{DCF948BA-DA90-4BD3-9B35-7E2A728B710C}" presName="node" presStyleLbl="node1" presStyleIdx="2" presStyleCnt="6">
        <dgm:presLayoutVars>
          <dgm:bulletEnabled val="1"/>
        </dgm:presLayoutVars>
      </dgm:prSet>
      <dgm:spPr/>
    </dgm:pt>
    <dgm:pt modelId="{C1DCDDB2-FEB4-46ED-8638-233A164A1414}" type="pres">
      <dgm:prSet presAssocID="{F9FEF132-1EB3-4750-8E1E-BE7CE1067B26}" presName="sibTrans" presStyleLbl="sibTrans2D1" presStyleIdx="2" presStyleCnt="5"/>
      <dgm:spPr/>
    </dgm:pt>
    <dgm:pt modelId="{B8DB6163-9AA1-40CA-88F4-435D15384495}" type="pres">
      <dgm:prSet presAssocID="{F9FEF132-1EB3-4750-8E1E-BE7CE1067B26}" presName="connectorText" presStyleLbl="sibTrans2D1" presStyleIdx="2" presStyleCnt="5"/>
      <dgm:spPr/>
    </dgm:pt>
    <dgm:pt modelId="{DB2DA2AC-E2F5-450B-91F7-1966988AAF99}" type="pres">
      <dgm:prSet presAssocID="{42C05275-C1BF-4CC5-A5F2-E4967B39EA75}" presName="node" presStyleLbl="node1" presStyleIdx="3" presStyleCnt="6" custScaleX="111574">
        <dgm:presLayoutVars>
          <dgm:bulletEnabled val="1"/>
        </dgm:presLayoutVars>
      </dgm:prSet>
      <dgm:spPr/>
    </dgm:pt>
    <dgm:pt modelId="{D7B0D036-4AA1-452D-82DE-6F874DEFCCC2}" type="pres">
      <dgm:prSet presAssocID="{EAAAB470-1115-45E8-A5CF-FED0ECD40637}" presName="sibTrans" presStyleLbl="sibTrans2D1" presStyleIdx="3" presStyleCnt="5"/>
      <dgm:spPr/>
    </dgm:pt>
    <dgm:pt modelId="{430D3106-2DBC-4312-BDA5-BB0D66BF064A}" type="pres">
      <dgm:prSet presAssocID="{EAAAB470-1115-45E8-A5CF-FED0ECD40637}" presName="connectorText" presStyleLbl="sibTrans2D1" presStyleIdx="3" presStyleCnt="5"/>
      <dgm:spPr/>
    </dgm:pt>
    <dgm:pt modelId="{55C33A93-C6EB-4D9E-A977-203C572E8522}" type="pres">
      <dgm:prSet presAssocID="{55F096BA-9BC7-4221-A433-DB9396F60856}" presName="node" presStyleLbl="node1" presStyleIdx="4" presStyleCnt="6">
        <dgm:presLayoutVars>
          <dgm:bulletEnabled val="1"/>
        </dgm:presLayoutVars>
      </dgm:prSet>
      <dgm:spPr/>
    </dgm:pt>
    <dgm:pt modelId="{37225D59-9C0F-4370-A6CA-3968D72DA4A7}" type="pres">
      <dgm:prSet presAssocID="{DBFE5578-1D09-4DAD-9770-808DF2B40BB2}" presName="sibTrans" presStyleLbl="sibTrans2D1" presStyleIdx="4" presStyleCnt="5"/>
      <dgm:spPr/>
    </dgm:pt>
    <dgm:pt modelId="{A28C0A95-E7D7-4301-82AD-7CADAEA6EAF9}" type="pres">
      <dgm:prSet presAssocID="{DBFE5578-1D09-4DAD-9770-808DF2B40BB2}" presName="connectorText" presStyleLbl="sibTrans2D1" presStyleIdx="4" presStyleCnt="5"/>
      <dgm:spPr/>
    </dgm:pt>
    <dgm:pt modelId="{F67297A8-C70F-4845-97FD-B83AAD582F93}" type="pres">
      <dgm:prSet presAssocID="{11491210-0717-4D6C-8850-B7C345DB90CF}" presName="node" presStyleLbl="node1" presStyleIdx="5" presStyleCnt="6">
        <dgm:presLayoutVars>
          <dgm:bulletEnabled val="1"/>
        </dgm:presLayoutVars>
      </dgm:prSet>
      <dgm:spPr/>
    </dgm:pt>
  </dgm:ptLst>
  <dgm:cxnLst>
    <dgm:cxn modelId="{7ACF8A06-1341-47CD-B5ED-4C25E7B04C03}" srcId="{057FA00E-605C-45DD-B8FD-CEE651AB6063}" destId="{55F096BA-9BC7-4221-A433-DB9396F60856}" srcOrd="4" destOrd="0" parTransId="{398CC350-2AD9-4840-B8D9-F9B15B6DEBBB}" sibTransId="{DBFE5578-1D09-4DAD-9770-808DF2B40BB2}"/>
    <dgm:cxn modelId="{7B79AF22-196B-445E-BD6E-5E00D68F162B}" type="presOf" srcId="{42C05275-C1BF-4CC5-A5F2-E4967B39EA75}" destId="{DB2DA2AC-E2F5-450B-91F7-1966988AAF99}" srcOrd="0" destOrd="0" presId="urn:microsoft.com/office/officeart/2005/8/layout/process5"/>
    <dgm:cxn modelId="{14828724-BC92-49AC-B36F-65E505CA58EE}" type="presOf" srcId="{DBFE5578-1D09-4DAD-9770-808DF2B40BB2}" destId="{A28C0A95-E7D7-4301-82AD-7CADAEA6EAF9}" srcOrd="1" destOrd="0" presId="urn:microsoft.com/office/officeart/2005/8/layout/process5"/>
    <dgm:cxn modelId="{B554E130-1563-4D34-9134-75AC0B7FCB9A}" srcId="{057FA00E-605C-45DD-B8FD-CEE651AB6063}" destId="{DCF948BA-DA90-4BD3-9B35-7E2A728B710C}" srcOrd="2" destOrd="0" parTransId="{0408B1FF-CB23-4D3F-8EA2-A8FE8DB24C29}" sibTransId="{F9FEF132-1EB3-4750-8E1E-BE7CE1067B26}"/>
    <dgm:cxn modelId="{EAE50E3A-92B9-4556-9053-7186F3DBF494}" srcId="{057FA00E-605C-45DD-B8FD-CEE651AB6063}" destId="{DB09CF30-E340-469C-B467-A6B744C67081}" srcOrd="1" destOrd="0" parTransId="{6331794A-BB5B-495D-9DD7-559F74C59846}" sibTransId="{A5E82ABF-7CD7-4731-89EB-D5D5361BD25D}"/>
    <dgm:cxn modelId="{2E415C43-847A-4B4A-AD84-436BA40647CD}" type="presOf" srcId="{F9FEF132-1EB3-4750-8E1E-BE7CE1067B26}" destId="{C1DCDDB2-FEB4-46ED-8638-233A164A1414}" srcOrd="0" destOrd="0" presId="urn:microsoft.com/office/officeart/2005/8/layout/process5"/>
    <dgm:cxn modelId="{66AD9566-375B-499C-8506-D21E999702A5}" type="presOf" srcId="{057FA00E-605C-45DD-B8FD-CEE651AB6063}" destId="{FE38DC32-6BEE-490A-B001-4BD306D824CC}" srcOrd="0" destOrd="0" presId="urn:microsoft.com/office/officeart/2005/8/layout/process5"/>
    <dgm:cxn modelId="{C710B747-BCB6-4AA3-9061-29EF6207B1CB}" type="presOf" srcId="{DCF948BA-DA90-4BD3-9B35-7E2A728B710C}" destId="{D1C31A5B-306B-4DC6-841F-FB4FBC7DC0FB}" srcOrd="0" destOrd="0" presId="urn:microsoft.com/office/officeart/2005/8/layout/process5"/>
    <dgm:cxn modelId="{9D48A049-3079-4324-9AA4-48F340698446}" srcId="{057FA00E-605C-45DD-B8FD-CEE651AB6063}" destId="{11491210-0717-4D6C-8850-B7C345DB90CF}" srcOrd="5" destOrd="0" parTransId="{36EC3924-8915-45A5-8E0C-E51AD4BCF851}" sibTransId="{343F0D3C-1DE0-49FA-824A-6D612DA47CC1}"/>
    <dgm:cxn modelId="{C1C4AB70-5183-49B1-AB55-6173350CEF5A}" type="presOf" srcId="{DBFE5578-1D09-4DAD-9770-808DF2B40BB2}" destId="{37225D59-9C0F-4370-A6CA-3968D72DA4A7}" srcOrd="0" destOrd="0" presId="urn:microsoft.com/office/officeart/2005/8/layout/process5"/>
    <dgm:cxn modelId="{F2FB9158-24D4-4EEC-A892-2AF4359A7B46}" type="presOf" srcId="{A5E82ABF-7CD7-4731-89EB-D5D5361BD25D}" destId="{C6EF2058-EADF-4DD6-A7D8-20E91F37DE77}" srcOrd="0" destOrd="0" presId="urn:microsoft.com/office/officeart/2005/8/layout/process5"/>
    <dgm:cxn modelId="{9DA58787-283A-4AAB-AC59-517DDBD5A497}" type="presOf" srcId="{EAAAB470-1115-45E8-A5CF-FED0ECD40637}" destId="{430D3106-2DBC-4312-BDA5-BB0D66BF064A}" srcOrd="1" destOrd="0" presId="urn:microsoft.com/office/officeart/2005/8/layout/process5"/>
    <dgm:cxn modelId="{54FE9A87-48D8-4314-BE18-DE61AB525D33}" type="presOf" srcId="{11491210-0717-4D6C-8850-B7C345DB90CF}" destId="{F67297A8-C70F-4845-97FD-B83AAD582F93}" srcOrd="0" destOrd="0" presId="urn:microsoft.com/office/officeart/2005/8/layout/process5"/>
    <dgm:cxn modelId="{81164291-693C-48CF-A1F8-8D540B542DE4}" srcId="{057FA00E-605C-45DD-B8FD-CEE651AB6063}" destId="{8E15795A-9C9F-43DE-BAA3-07F41EAC65AE}" srcOrd="0" destOrd="0" parTransId="{98CAF9AD-99A3-490B-B567-3E8BF2925A00}" sibTransId="{9C733047-1F35-4A89-933F-2C82C0809D1B}"/>
    <dgm:cxn modelId="{B3FD85A0-C2CA-4C7D-B231-7597219EB53C}" type="presOf" srcId="{EAAAB470-1115-45E8-A5CF-FED0ECD40637}" destId="{D7B0D036-4AA1-452D-82DE-6F874DEFCCC2}" srcOrd="0" destOrd="0" presId="urn:microsoft.com/office/officeart/2005/8/layout/process5"/>
    <dgm:cxn modelId="{E88817A3-2F11-40C2-9D7F-B8284B4E83C1}" type="presOf" srcId="{55F096BA-9BC7-4221-A433-DB9396F60856}" destId="{55C33A93-C6EB-4D9E-A977-203C572E8522}" srcOrd="0" destOrd="0" presId="urn:microsoft.com/office/officeart/2005/8/layout/process5"/>
    <dgm:cxn modelId="{8595FDA8-DA78-4922-B3D3-7E6DE09744F8}" type="presOf" srcId="{A5E82ABF-7CD7-4731-89EB-D5D5361BD25D}" destId="{6DE76CE5-913F-4A2E-8761-8D266FC47DB7}" srcOrd="1" destOrd="0" presId="urn:microsoft.com/office/officeart/2005/8/layout/process5"/>
    <dgm:cxn modelId="{789941B3-ACBB-4DE2-B6F1-530A51144DA3}" type="presOf" srcId="{F9FEF132-1EB3-4750-8E1E-BE7CE1067B26}" destId="{B8DB6163-9AA1-40CA-88F4-435D15384495}" srcOrd="1" destOrd="0" presId="urn:microsoft.com/office/officeart/2005/8/layout/process5"/>
    <dgm:cxn modelId="{F89E7FB9-2016-4808-8B07-15AEA5ED1B82}" type="presOf" srcId="{8E15795A-9C9F-43DE-BAA3-07F41EAC65AE}" destId="{666197FC-A7A4-482A-95F3-B1ECB098CE90}" srcOrd="0" destOrd="0" presId="urn:microsoft.com/office/officeart/2005/8/layout/process5"/>
    <dgm:cxn modelId="{BD7372D4-FE72-43DA-A37E-7D9D56B7E9B3}" type="presOf" srcId="{9C733047-1F35-4A89-933F-2C82C0809D1B}" destId="{87DAE1D5-B755-4EAA-B9B6-81E14C795E70}" srcOrd="0" destOrd="0" presId="urn:microsoft.com/office/officeart/2005/8/layout/process5"/>
    <dgm:cxn modelId="{991E3BDD-7AE3-4E82-86B3-F75DE0794C77}" srcId="{057FA00E-605C-45DD-B8FD-CEE651AB6063}" destId="{42C05275-C1BF-4CC5-A5F2-E4967B39EA75}" srcOrd="3" destOrd="0" parTransId="{F8516401-DBB8-4433-8E3C-0A1C0CB0B13D}" sibTransId="{EAAAB470-1115-45E8-A5CF-FED0ECD40637}"/>
    <dgm:cxn modelId="{C96358ED-5FCA-4BCE-85FC-8B486C8EE9B5}" type="presOf" srcId="{9C733047-1F35-4A89-933F-2C82C0809D1B}" destId="{25E070E4-2387-4936-B3D1-CAA8AECA67F4}" srcOrd="1" destOrd="0" presId="urn:microsoft.com/office/officeart/2005/8/layout/process5"/>
    <dgm:cxn modelId="{BD67A9FB-8791-4317-B433-656D9E2FD7CA}" type="presOf" srcId="{DB09CF30-E340-469C-B467-A6B744C67081}" destId="{3D84CA7B-D9D1-4AC2-BBBC-629E97AA7A5E}" srcOrd="0" destOrd="0" presId="urn:microsoft.com/office/officeart/2005/8/layout/process5"/>
    <dgm:cxn modelId="{8165EE6E-C9A3-422B-AD1B-9590B3EBFFAB}" type="presParOf" srcId="{FE38DC32-6BEE-490A-B001-4BD306D824CC}" destId="{666197FC-A7A4-482A-95F3-B1ECB098CE90}" srcOrd="0" destOrd="0" presId="urn:microsoft.com/office/officeart/2005/8/layout/process5"/>
    <dgm:cxn modelId="{59F3A578-C14C-45B1-A919-9CC1FF14909B}" type="presParOf" srcId="{FE38DC32-6BEE-490A-B001-4BD306D824CC}" destId="{87DAE1D5-B755-4EAA-B9B6-81E14C795E70}" srcOrd="1" destOrd="0" presId="urn:microsoft.com/office/officeart/2005/8/layout/process5"/>
    <dgm:cxn modelId="{92437F8D-8653-42E9-AA60-8F7CE234C7F4}" type="presParOf" srcId="{87DAE1D5-B755-4EAA-B9B6-81E14C795E70}" destId="{25E070E4-2387-4936-B3D1-CAA8AECA67F4}" srcOrd="0" destOrd="0" presId="urn:microsoft.com/office/officeart/2005/8/layout/process5"/>
    <dgm:cxn modelId="{2A730ED8-F09F-46D5-A918-77F605CBD156}" type="presParOf" srcId="{FE38DC32-6BEE-490A-B001-4BD306D824CC}" destId="{3D84CA7B-D9D1-4AC2-BBBC-629E97AA7A5E}" srcOrd="2" destOrd="0" presId="urn:microsoft.com/office/officeart/2005/8/layout/process5"/>
    <dgm:cxn modelId="{62BEFDFB-55A7-4345-9D05-F4D32D9D8F47}" type="presParOf" srcId="{FE38DC32-6BEE-490A-B001-4BD306D824CC}" destId="{C6EF2058-EADF-4DD6-A7D8-20E91F37DE77}" srcOrd="3" destOrd="0" presId="urn:microsoft.com/office/officeart/2005/8/layout/process5"/>
    <dgm:cxn modelId="{0B7B4A66-59C0-4E02-9C8B-423864645ACA}" type="presParOf" srcId="{C6EF2058-EADF-4DD6-A7D8-20E91F37DE77}" destId="{6DE76CE5-913F-4A2E-8761-8D266FC47DB7}" srcOrd="0" destOrd="0" presId="urn:microsoft.com/office/officeart/2005/8/layout/process5"/>
    <dgm:cxn modelId="{F7031921-DCF0-410E-B373-D181B3B0695A}" type="presParOf" srcId="{FE38DC32-6BEE-490A-B001-4BD306D824CC}" destId="{D1C31A5B-306B-4DC6-841F-FB4FBC7DC0FB}" srcOrd="4" destOrd="0" presId="urn:microsoft.com/office/officeart/2005/8/layout/process5"/>
    <dgm:cxn modelId="{E94FCB33-888B-4752-AFF7-E38BA087BDB9}" type="presParOf" srcId="{FE38DC32-6BEE-490A-B001-4BD306D824CC}" destId="{C1DCDDB2-FEB4-46ED-8638-233A164A1414}" srcOrd="5" destOrd="0" presId="urn:microsoft.com/office/officeart/2005/8/layout/process5"/>
    <dgm:cxn modelId="{02CB118A-C0AD-42F2-B254-2E61C870BD07}" type="presParOf" srcId="{C1DCDDB2-FEB4-46ED-8638-233A164A1414}" destId="{B8DB6163-9AA1-40CA-88F4-435D15384495}" srcOrd="0" destOrd="0" presId="urn:microsoft.com/office/officeart/2005/8/layout/process5"/>
    <dgm:cxn modelId="{644AE419-C171-434C-968D-7B664888DA47}" type="presParOf" srcId="{FE38DC32-6BEE-490A-B001-4BD306D824CC}" destId="{DB2DA2AC-E2F5-450B-91F7-1966988AAF99}" srcOrd="6" destOrd="0" presId="urn:microsoft.com/office/officeart/2005/8/layout/process5"/>
    <dgm:cxn modelId="{E87296C6-DB02-468B-B2D3-5C734E56CE9E}" type="presParOf" srcId="{FE38DC32-6BEE-490A-B001-4BD306D824CC}" destId="{D7B0D036-4AA1-452D-82DE-6F874DEFCCC2}" srcOrd="7" destOrd="0" presId="urn:microsoft.com/office/officeart/2005/8/layout/process5"/>
    <dgm:cxn modelId="{A4C8D689-2A2A-46EF-8829-EBDFE0436FAE}" type="presParOf" srcId="{D7B0D036-4AA1-452D-82DE-6F874DEFCCC2}" destId="{430D3106-2DBC-4312-BDA5-BB0D66BF064A}" srcOrd="0" destOrd="0" presId="urn:microsoft.com/office/officeart/2005/8/layout/process5"/>
    <dgm:cxn modelId="{85722337-3E73-4F66-916C-25B54871BB13}" type="presParOf" srcId="{FE38DC32-6BEE-490A-B001-4BD306D824CC}" destId="{55C33A93-C6EB-4D9E-A977-203C572E8522}" srcOrd="8" destOrd="0" presId="urn:microsoft.com/office/officeart/2005/8/layout/process5"/>
    <dgm:cxn modelId="{BCEA0C8D-D2EB-44FA-892D-1D8297BFEB1A}" type="presParOf" srcId="{FE38DC32-6BEE-490A-B001-4BD306D824CC}" destId="{37225D59-9C0F-4370-A6CA-3968D72DA4A7}" srcOrd="9" destOrd="0" presId="urn:microsoft.com/office/officeart/2005/8/layout/process5"/>
    <dgm:cxn modelId="{CE993668-7DF6-45D1-95E1-6B0CF0390500}" type="presParOf" srcId="{37225D59-9C0F-4370-A6CA-3968D72DA4A7}" destId="{A28C0A95-E7D7-4301-82AD-7CADAEA6EAF9}" srcOrd="0" destOrd="0" presId="urn:microsoft.com/office/officeart/2005/8/layout/process5"/>
    <dgm:cxn modelId="{17D678E4-5A51-4CD5-9811-884EF3B2C516}" type="presParOf" srcId="{FE38DC32-6BEE-490A-B001-4BD306D824CC}" destId="{F67297A8-C70F-4845-97FD-B83AAD582F9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57FA00E-605C-45DD-B8FD-CEE651AB606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5795A-9C9F-43DE-BAA3-07F41EAC65AE}">
      <dgm:prSet phldrT="[Текст]"/>
      <dgm:spPr>
        <a:noFill/>
        <a:ln w="12700">
          <a:solidFill>
            <a:schemeClr val="tx1"/>
          </a:solidFill>
          <a:prstDash val="dashDot"/>
        </a:ln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Отбор и преобразование переменных</a:t>
          </a:r>
        </a:p>
      </dgm:t>
    </dgm:pt>
    <dgm:pt modelId="{98CAF9AD-99A3-490B-B567-3E8BF2925A00}" type="parTrans" cxnId="{81164291-693C-48CF-A1F8-8D540B542DE4}">
      <dgm:prSet/>
      <dgm:spPr/>
      <dgm:t>
        <a:bodyPr/>
        <a:lstStyle/>
        <a:p>
          <a:endParaRPr lang="ru-RU"/>
        </a:p>
      </dgm:t>
    </dgm:pt>
    <dgm:pt modelId="{9C733047-1F35-4A89-933F-2C82C0809D1B}" type="sibTrans" cxnId="{81164291-693C-48CF-A1F8-8D540B542DE4}">
      <dgm:prSet/>
      <dgm:spPr/>
      <dgm:t>
        <a:bodyPr/>
        <a:lstStyle/>
        <a:p>
          <a:endParaRPr lang="ru-RU"/>
        </a:p>
      </dgm:t>
    </dgm:pt>
    <dgm:pt modelId="{DB09CF30-E340-469C-B467-A6B744C67081}">
      <dgm:prSet phldrT="[Текст]"/>
      <dgm:spPr>
        <a:blipFill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tx1"/>
          </a:solidFill>
          <a:prstDash val="dashDot"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331794A-BB5B-495D-9DD7-559F74C59846}" type="parTrans" cxnId="{EAE50E3A-92B9-4556-9053-7186F3DBF494}">
      <dgm:prSet/>
      <dgm:spPr/>
      <dgm:t>
        <a:bodyPr/>
        <a:lstStyle/>
        <a:p>
          <a:endParaRPr lang="ru-RU"/>
        </a:p>
      </dgm:t>
    </dgm:pt>
    <dgm:pt modelId="{A5E82ABF-7CD7-4731-89EB-D5D5361BD25D}" type="sibTrans" cxnId="{EAE50E3A-92B9-4556-9053-7186F3DBF494}">
      <dgm:prSet/>
      <dgm:spPr/>
      <dgm:t>
        <a:bodyPr/>
        <a:lstStyle/>
        <a:p>
          <a:endParaRPr lang="ru-RU"/>
        </a:p>
      </dgm:t>
    </dgm:pt>
    <dgm:pt modelId="{DCF948BA-DA90-4BD3-9B35-7E2A728B710C}">
      <dgm:prSet phldrT="[Текст]"/>
      <dgm:spPr>
        <a:blipFill>
          <a:blip xmlns:r="http://schemas.openxmlformats.org/officeDocument/2006/relationships" r:embed="rId2"/>
          <a:stretch>
            <a:fillRect/>
          </a:stretch>
        </a:blipFill>
        <a:ln w="12700">
          <a:solidFill>
            <a:schemeClr val="tx1"/>
          </a:solidFill>
          <a:prstDash val="dashDot"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408B1FF-CB23-4D3F-8EA2-A8FE8DB24C29}" type="parTrans" cxnId="{B554E130-1563-4D34-9134-75AC0B7FCB9A}">
      <dgm:prSet/>
      <dgm:spPr/>
      <dgm:t>
        <a:bodyPr/>
        <a:lstStyle/>
        <a:p>
          <a:endParaRPr lang="ru-RU"/>
        </a:p>
      </dgm:t>
    </dgm:pt>
    <dgm:pt modelId="{F9FEF132-1EB3-4750-8E1E-BE7CE1067B26}" type="sibTrans" cxnId="{B554E130-1563-4D34-9134-75AC0B7FCB9A}">
      <dgm:prSet/>
      <dgm:spPr/>
      <dgm:t>
        <a:bodyPr/>
        <a:lstStyle/>
        <a:p>
          <a:endParaRPr lang="ru-RU"/>
        </a:p>
      </dgm:t>
    </dgm:pt>
    <dgm:pt modelId="{42C05275-C1BF-4CC5-A5F2-E4967B39EA75}">
      <dgm:prSet/>
      <dgm:spPr>
        <a:blipFill>
          <a:blip xmlns:r="http://schemas.openxmlformats.org/officeDocument/2006/relationships" r:embed="rId3"/>
          <a:stretch>
            <a:fillRect l="-811" r="-2434"/>
          </a:stretch>
        </a:blipFill>
        <a:ln w="12700">
          <a:solidFill>
            <a:schemeClr val="tx1"/>
          </a:solidFill>
          <a:prstDash val="dashDot"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8516401-DBB8-4433-8E3C-0A1C0CB0B13D}" type="parTrans" cxnId="{991E3BDD-7AE3-4E82-86B3-F75DE0794C77}">
      <dgm:prSet/>
      <dgm:spPr/>
      <dgm:t>
        <a:bodyPr/>
        <a:lstStyle/>
        <a:p>
          <a:endParaRPr lang="ru-RU"/>
        </a:p>
      </dgm:t>
    </dgm:pt>
    <dgm:pt modelId="{EAAAB470-1115-45E8-A5CF-FED0ECD40637}" type="sibTrans" cxnId="{991E3BDD-7AE3-4E82-86B3-F75DE0794C77}">
      <dgm:prSet/>
      <dgm:spPr/>
      <dgm:t>
        <a:bodyPr/>
        <a:lstStyle/>
        <a:p>
          <a:endParaRPr lang="ru-RU"/>
        </a:p>
      </dgm:t>
    </dgm:pt>
    <dgm:pt modelId="{55F096BA-9BC7-4221-A433-DB9396F60856}">
      <dgm:prSet/>
      <dgm:spPr>
        <a:blipFill>
          <a:blip xmlns:r="http://schemas.openxmlformats.org/officeDocument/2006/relationships" r:embed="rId4"/>
          <a:stretch>
            <a:fillRect/>
          </a:stretch>
        </a:blipFill>
        <a:ln w="12700">
          <a:prstDash val="dashDot"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98CC350-2AD9-4840-B8D9-F9B15B6DEBBB}" type="parTrans" cxnId="{7ACF8A06-1341-47CD-B5ED-4C25E7B04C03}">
      <dgm:prSet/>
      <dgm:spPr/>
      <dgm:t>
        <a:bodyPr/>
        <a:lstStyle/>
        <a:p>
          <a:endParaRPr lang="ru-RU"/>
        </a:p>
      </dgm:t>
    </dgm:pt>
    <dgm:pt modelId="{DBFE5578-1D09-4DAD-9770-808DF2B40BB2}" type="sibTrans" cxnId="{7ACF8A06-1341-47CD-B5ED-4C25E7B04C03}">
      <dgm:prSet/>
      <dgm:spPr/>
      <dgm:t>
        <a:bodyPr/>
        <a:lstStyle/>
        <a:p>
          <a:endParaRPr lang="ru-RU"/>
        </a:p>
      </dgm:t>
    </dgm:pt>
    <dgm:pt modelId="{11491210-0717-4D6C-8850-B7C345DB90CF}">
      <dgm:prSet/>
      <dgm:spPr>
        <a:noFill/>
        <a:ln w="12700">
          <a:prstDash val="dashDot"/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Построение компромиссных матриц (учитывая значения критерия информативности)</a:t>
          </a:r>
        </a:p>
      </dgm:t>
    </dgm:pt>
    <dgm:pt modelId="{36EC3924-8915-45A5-8E0C-E51AD4BCF851}" type="parTrans" cxnId="{9D48A049-3079-4324-9AA4-48F340698446}">
      <dgm:prSet/>
      <dgm:spPr/>
      <dgm:t>
        <a:bodyPr/>
        <a:lstStyle/>
        <a:p>
          <a:endParaRPr lang="ru-RU"/>
        </a:p>
      </dgm:t>
    </dgm:pt>
    <dgm:pt modelId="{343F0D3C-1DE0-49FA-824A-6D612DA47CC1}" type="sibTrans" cxnId="{9D48A049-3079-4324-9AA4-48F340698446}">
      <dgm:prSet/>
      <dgm:spPr/>
      <dgm:t>
        <a:bodyPr/>
        <a:lstStyle/>
        <a:p>
          <a:endParaRPr lang="ru-RU"/>
        </a:p>
      </dgm:t>
    </dgm:pt>
    <dgm:pt modelId="{FE38DC32-6BEE-490A-B001-4BD306D824CC}" type="pres">
      <dgm:prSet presAssocID="{057FA00E-605C-45DD-B8FD-CEE651AB6063}" presName="diagram" presStyleCnt="0">
        <dgm:presLayoutVars>
          <dgm:dir/>
          <dgm:resizeHandles val="exact"/>
        </dgm:presLayoutVars>
      </dgm:prSet>
      <dgm:spPr/>
    </dgm:pt>
    <dgm:pt modelId="{666197FC-A7A4-482A-95F3-B1ECB098CE90}" type="pres">
      <dgm:prSet presAssocID="{8E15795A-9C9F-43DE-BAA3-07F41EAC65AE}" presName="node" presStyleLbl="node1" presStyleIdx="0" presStyleCnt="6">
        <dgm:presLayoutVars>
          <dgm:bulletEnabled val="1"/>
        </dgm:presLayoutVars>
      </dgm:prSet>
      <dgm:spPr/>
    </dgm:pt>
    <dgm:pt modelId="{87DAE1D5-B755-4EAA-B9B6-81E14C795E70}" type="pres">
      <dgm:prSet presAssocID="{9C733047-1F35-4A89-933F-2C82C0809D1B}" presName="sibTrans" presStyleLbl="sibTrans2D1" presStyleIdx="0" presStyleCnt="5"/>
      <dgm:spPr/>
    </dgm:pt>
    <dgm:pt modelId="{25E070E4-2387-4936-B3D1-CAA8AECA67F4}" type="pres">
      <dgm:prSet presAssocID="{9C733047-1F35-4A89-933F-2C82C0809D1B}" presName="connectorText" presStyleLbl="sibTrans2D1" presStyleIdx="0" presStyleCnt="5"/>
      <dgm:spPr/>
    </dgm:pt>
    <dgm:pt modelId="{3D84CA7B-D9D1-4AC2-BBBC-629E97AA7A5E}" type="pres">
      <dgm:prSet presAssocID="{DB09CF30-E340-469C-B467-A6B744C67081}" presName="node" presStyleLbl="node1" presStyleIdx="1" presStyleCnt="6">
        <dgm:presLayoutVars>
          <dgm:bulletEnabled val="1"/>
        </dgm:presLayoutVars>
      </dgm:prSet>
      <dgm:spPr/>
    </dgm:pt>
    <dgm:pt modelId="{C6EF2058-EADF-4DD6-A7D8-20E91F37DE77}" type="pres">
      <dgm:prSet presAssocID="{A5E82ABF-7CD7-4731-89EB-D5D5361BD25D}" presName="sibTrans" presStyleLbl="sibTrans2D1" presStyleIdx="1" presStyleCnt="5"/>
      <dgm:spPr/>
    </dgm:pt>
    <dgm:pt modelId="{6DE76CE5-913F-4A2E-8761-8D266FC47DB7}" type="pres">
      <dgm:prSet presAssocID="{A5E82ABF-7CD7-4731-89EB-D5D5361BD25D}" presName="connectorText" presStyleLbl="sibTrans2D1" presStyleIdx="1" presStyleCnt="5"/>
      <dgm:spPr/>
    </dgm:pt>
    <dgm:pt modelId="{D1C31A5B-306B-4DC6-841F-FB4FBC7DC0FB}" type="pres">
      <dgm:prSet presAssocID="{DCF948BA-DA90-4BD3-9B35-7E2A728B710C}" presName="node" presStyleLbl="node1" presStyleIdx="2" presStyleCnt="6">
        <dgm:presLayoutVars>
          <dgm:bulletEnabled val="1"/>
        </dgm:presLayoutVars>
      </dgm:prSet>
      <dgm:spPr/>
    </dgm:pt>
    <dgm:pt modelId="{C1DCDDB2-FEB4-46ED-8638-233A164A1414}" type="pres">
      <dgm:prSet presAssocID="{F9FEF132-1EB3-4750-8E1E-BE7CE1067B26}" presName="sibTrans" presStyleLbl="sibTrans2D1" presStyleIdx="2" presStyleCnt="5"/>
      <dgm:spPr/>
    </dgm:pt>
    <dgm:pt modelId="{B8DB6163-9AA1-40CA-88F4-435D15384495}" type="pres">
      <dgm:prSet presAssocID="{F9FEF132-1EB3-4750-8E1E-BE7CE1067B26}" presName="connectorText" presStyleLbl="sibTrans2D1" presStyleIdx="2" presStyleCnt="5"/>
      <dgm:spPr/>
    </dgm:pt>
    <dgm:pt modelId="{DB2DA2AC-E2F5-450B-91F7-1966988AAF99}" type="pres">
      <dgm:prSet presAssocID="{42C05275-C1BF-4CC5-A5F2-E4967B39EA75}" presName="node" presStyleLbl="node1" presStyleIdx="3" presStyleCnt="6" custScaleX="111574">
        <dgm:presLayoutVars>
          <dgm:bulletEnabled val="1"/>
        </dgm:presLayoutVars>
      </dgm:prSet>
      <dgm:spPr/>
    </dgm:pt>
    <dgm:pt modelId="{D7B0D036-4AA1-452D-82DE-6F874DEFCCC2}" type="pres">
      <dgm:prSet presAssocID="{EAAAB470-1115-45E8-A5CF-FED0ECD40637}" presName="sibTrans" presStyleLbl="sibTrans2D1" presStyleIdx="3" presStyleCnt="5"/>
      <dgm:spPr/>
    </dgm:pt>
    <dgm:pt modelId="{430D3106-2DBC-4312-BDA5-BB0D66BF064A}" type="pres">
      <dgm:prSet presAssocID="{EAAAB470-1115-45E8-A5CF-FED0ECD40637}" presName="connectorText" presStyleLbl="sibTrans2D1" presStyleIdx="3" presStyleCnt="5"/>
      <dgm:spPr/>
    </dgm:pt>
    <dgm:pt modelId="{55C33A93-C6EB-4D9E-A977-203C572E8522}" type="pres">
      <dgm:prSet presAssocID="{55F096BA-9BC7-4221-A433-DB9396F60856}" presName="node" presStyleLbl="node1" presStyleIdx="4" presStyleCnt="6">
        <dgm:presLayoutVars>
          <dgm:bulletEnabled val="1"/>
        </dgm:presLayoutVars>
      </dgm:prSet>
      <dgm:spPr/>
    </dgm:pt>
    <dgm:pt modelId="{37225D59-9C0F-4370-A6CA-3968D72DA4A7}" type="pres">
      <dgm:prSet presAssocID="{DBFE5578-1D09-4DAD-9770-808DF2B40BB2}" presName="sibTrans" presStyleLbl="sibTrans2D1" presStyleIdx="4" presStyleCnt="5"/>
      <dgm:spPr/>
    </dgm:pt>
    <dgm:pt modelId="{A28C0A95-E7D7-4301-82AD-7CADAEA6EAF9}" type="pres">
      <dgm:prSet presAssocID="{DBFE5578-1D09-4DAD-9770-808DF2B40BB2}" presName="connectorText" presStyleLbl="sibTrans2D1" presStyleIdx="4" presStyleCnt="5"/>
      <dgm:spPr/>
    </dgm:pt>
    <dgm:pt modelId="{F67297A8-C70F-4845-97FD-B83AAD582F93}" type="pres">
      <dgm:prSet presAssocID="{11491210-0717-4D6C-8850-B7C345DB90CF}" presName="node" presStyleLbl="node1" presStyleIdx="5" presStyleCnt="6">
        <dgm:presLayoutVars>
          <dgm:bulletEnabled val="1"/>
        </dgm:presLayoutVars>
      </dgm:prSet>
      <dgm:spPr/>
    </dgm:pt>
  </dgm:ptLst>
  <dgm:cxnLst>
    <dgm:cxn modelId="{7ACF8A06-1341-47CD-B5ED-4C25E7B04C03}" srcId="{057FA00E-605C-45DD-B8FD-CEE651AB6063}" destId="{55F096BA-9BC7-4221-A433-DB9396F60856}" srcOrd="4" destOrd="0" parTransId="{398CC350-2AD9-4840-B8D9-F9B15B6DEBBB}" sibTransId="{DBFE5578-1D09-4DAD-9770-808DF2B40BB2}"/>
    <dgm:cxn modelId="{7B79AF22-196B-445E-BD6E-5E00D68F162B}" type="presOf" srcId="{42C05275-C1BF-4CC5-A5F2-E4967B39EA75}" destId="{DB2DA2AC-E2F5-450B-91F7-1966988AAF99}" srcOrd="0" destOrd="0" presId="urn:microsoft.com/office/officeart/2005/8/layout/process5"/>
    <dgm:cxn modelId="{14828724-BC92-49AC-B36F-65E505CA58EE}" type="presOf" srcId="{DBFE5578-1D09-4DAD-9770-808DF2B40BB2}" destId="{A28C0A95-E7D7-4301-82AD-7CADAEA6EAF9}" srcOrd="1" destOrd="0" presId="urn:microsoft.com/office/officeart/2005/8/layout/process5"/>
    <dgm:cxn modelId="{B554E130-1563-4D34-9134-75AC0B7FCB9A}" srcId="{057FA00E-605C-45DD-B8FD-CEE651AB6063}" destId="{DCF948BA-DA90-4BD3-9B35-7E2A728B710C}" srcOrd="2" destOrd="0" parTransId="{0408B1FF-CB23-4D3F-8EA2-A8FE8DB24C29}" sibTransId="{F9FEF132-1EB3-4750-8E1E-BE7CE1067B26}"/>
    <dgm:cxn modelId="{EAE50E3A-92B9-4556-9053-7186F3DBF494}" srcId="{057FA00E-605C-45DD-B8FD-CEE651AB6063}" destId="{DB09CF30-E340-469C-B467-A6B744C67081}" srcOrd="1" destOrd="0" parTransId="{6331794A-BB5B-495D-9DD7-559F74C59846}" sibTransId="{A5E82ABF-7CD7-4731-89EB-D5D5361BD25D}"/>
    <dgm:cxn modelId="{2E415C43-847A-4B4A-AD84-436BA40647CD}" type="presOf" srcId="{F9FEF132-1EB3-4750-8E1E-BE7CE1067B26}" destId="{C1DCDDB2-FEB4-46ED-8638-233A164A1414}" srcOrd="0" destOrd="0" presId="urn:microsoft.com/office/officeart/2005/8/layout/process5"/>
    <dgm:cxn modelId="{66AD9566-375B-499C-8506-D21E999702A5}" type="presOf" srcId="{057FA00E-605C-45DD-B8FD-CEE651AB6063}" destId="{FE38DC32-6BEE-490A-B001-4BD306D824CC}" srcOrd="0" destOrd="0" presId="urn:microsoft.com/office/officeart/2005/8/layout/process5"/>
    <dgm:cxn modelId="{C710B747-BCB6-4AA3-9061-29EF6207B1CB}" type="presOf" srcId="{DCF948BA-DA90-4BD3-9B35-7E2A728B710C}" destId="{D1C31A5B-306B-4DC6-841F-FB4FBC7DC0FB}" srcOrd="0" destOrd="0" presId="urn:microsoft.com/office/officeart/2005/8/layout/process5"/>
    <dgm:cxn modelId="{9D48A049-3079-4324-9AA4-48F340698446}" srcId="{057FA00E-605C-45DD-B8FD-CEE651AB6063}" destId="{11491210-0717-4D6C-8850-B7C345DB90CF}" srcOrd="5" destOrd="0" parTransId="{36EC3924-8915-45A5-8E0C-E51AD4BCF851}" sibTransId="{343F0D3C-1DE0-49FA-824A-6D612DA47CC1}"/>
    <dgm:cxn modelId="{C1C4AB70-5183-49B1-AB55-6173350CEF5A}" type="presOf" srcId="{DBFE5578-1D09-4DAD-9770-808DF2B40BB2}" destId="{37225D59-9C0F-4370-A6CA-3968D72DA4A7}" srcOrd="0" destOrd="0" presId="urn:microsoft.com/office/officeart/2005/8/layout/process5"/>
    <dgm:cxn modelId="{F2FB9158-24D4-4EEC-A892-2AF4359A7B46}" type="presOf" srcId="{A5E82ABF-7CD7-4731-89EB-D5D5361BD25D}" destId="{C6EF2058-EADF-4DD6-A7D8-20E91F37DE77}" srcOrd="0" destOrd="0" presId="urn:microsoft.com/office/officeart/2005/8/layout/process5"/>
    <dgm:cxn modelId="{9DA58787-283A-4AAB-AC59-517DDBD5A497}" type="presOf" srcId="{EAAAB470-1115-45E8-A5CF-FED0ECD40637}" destId="{430D3106-2DBC-4312-BDA5-BB0D66BF064A}" srcOrd="1" destOrd="0" presId="urn:microsoft.com/office/officeart/2005/8/layout/process5"/>
    <dgm:cxn modelId="{54FE9A87-48D8-4314-BE18-DE61AB525D33}" type="presOf" srcId="{11491210-0717-4D6C-8850-B7C345DB90CF}" destId="{F67297A8-C70F-4845-97FD-B83AAD582F93}" srcOrd="0" destOrd="0" presId="urn:microsoft.com/office/officeart/2005/8/layout/process5"/>
    <dgm:cxn modelId="{81164291-693C-48CF-A1F8-8D540B542DE4}" srcId="{057FA00E-605C-45DD-B8FD-CEE651AB6063}" destId="{8E15795A-9C9F-43DE-BAA3-07F41EAC65AE}" srcOrd="0" destOrd="0" parTransId="{98CAF9AD-99A3-490B-B567-3E8BF2925A00}" sibTransId="{9C733047-1F35-4A89-933F-2C82C0809D1B}"/>
    <dgm:cxn modelId="{B3FD85A0-C2CA-4C7D-B231-7597219EB53C}" type="presOf" srcId="{EAAAB470-1115-45E8-A5CF-FED0ECD40637}" destId="{D7B0D036-4AA1-452D-82DE-6F874DEFCCC2}" srcOrd="0" destOrd="0" presId="urn:microsoft.com/office/officeart/2005/8/layout/process5"/>
    <dgm:cxn modelId="{E88817A3-2F11-40C2-9D7F-B8284B4E83C1}" type="presOf" srcId="{55F096BA-9BC7-4221-A433-DB9396F60856}" destId="{55C33A93-C6EB-4D9E-A977-203C572E8522}" srcOrd="0" destOrd="0" presId="urn:microsoft.com/office/officeart/2005/8/layout/process5"/>
    <dgm:cxn modelId="{8595FDA8-DA78-4922-B3D3-7E6DE09744F8}" type="presOf" srcId="{A5E82ABF-7CD7-4731-89EB-D5D5361BD25D}" destId="{6DE76CE5-913F-4A2E-8761-8D266FC47DB7}" srcOrd="1" destOrd="0" presId="urn:microsoft.com/office/officeart/2005/8/layout/process5"/>
    <dgm:cxn modelId="{789941B3-ACBB-4DE2-B6F1-530A51144DA3}" type="presOf" srcId="{F9FEF132-1EB3-4750-8E1E-BE7CE1067B26}" destId="{B8DB6163-9AA1-40CA-88F4-435D15384495}" srcOrd="1" destOrd="0" presId="urn:microsoft.com/office/officeart/2005/8/layout/process5"/>
    <dgm:cxn modelId="{F89E7FB9-2016-4808-8B07-15AEA5ED1B82}" type="presOf" srcId="{8E15795A-9C9F-43DE-BAA3-07F41EAC65AE}" destId="{666197FC-A7A4-482A-95F3-B1ECB098CE90}" srcOrd="0" destOrd="0" presId="urn:microsoft.com/office/officeart/2005/8/layout/process5"/>
    <dgm:cxn modelId="{BD7372D4-FE72-43DA-A37E-7D9D56B7E9B3}" type="presOf" srcId="{9C733047-1F35-4A89-933F-2C82C0809D1B}" destId="{87DAE1D5-B755-4EAA-B9B6-81E14C795E70}" srcOrd="0" destOrd="0" presId="urn:microsoft.com/office/officeart/2005/8/layout/process5"/>
    <dgm:cxn modelId="{991E3BDD-7AE3-4E82-86B3-F75DE0794C77}" srcId="{057FA00E-605C-45DD-B8FD-CEE651AB6063}" destId="{42C05275-C1BF-4CC5-A5F2-E4967B39EA75}" srcOrd="3" destOrd="0" parTransId="{F8516401-DBB8-4433-8E3C-0A1C0CB0B13D}" sibTransId="{EAAAB470-1115-45E8-A5CF-FED0ECD40637}"/>
    <dgm:cxn modelId="{C96358ED-5FCA-4BCE-85FC-8B486C8EE9B5}" type="presOf" srcId="{9C733047-1F35-4A89-933F-2C82C0809D1B}" destId="{25E070E4-2387-4936-B3D1-CAA8AECA67F4}" srcOrd="1" destOrd="0" presId="urn:microsoft.com/office/officeart/2005/8/layout/process5"/>
    <dgm:cxn modelId="{BD67A9FB-8791-4317-B433-656D9E2FD7CA}" type="presOf" srcId="{DB09CF30-E340-469C-B467-A6B744C67081}" destId="{3D84CA7B-D9D1-4AC2-BBBC-629E97AA7A5E}" srcOrd="0" destOrd="0" presId="urn:microsoft.com/office/officeart/2005/8/layout/process5"/>
    <dgm:cxn modelId="{8165EE6E-C9A3-422B-AD1B-9590B3EBFFAB}" type="presParOf" srcId="{FE38DC32-6BEE-490A-B001-4BD306D824CC}" destId="{666197FC-A7A4-482A-95F3-B1ECB098CE90}" srcOrd="0" destOrd="0" presId="urn:microsoft.com/office/officeart/2005/8/layout/process5"/>
    <dgm:cxn modelId="{59F3A578-C14C-45B1-A919-9CC1FF14909B}" type="presParOf" srcId="{FE38DC32-6BEE-490A-B001-4BD306D824CC}" destId="{87DAE1D5-B755-4EAA-B9B6-81E14C795E70}" srcOrd="1" destOrd="0" presId="urn:microsoft.com/office/officeart/2005/8/layout/process5"/>
    <dgm:cxn modelId="{92437F8D-8653-42E9-AA60-8F7CE234C7F4}" type="presParOf" srcId="{87DAE1D5-B755-4EAA-B9B6-81E14C795E70}" destId="{25E070E4-2387-4936-B3D1-CAA8AECA67F4}" srcOrd="0" destOrd="0" presId="urn:microsoft.com/office/officeart/2005/8/layout/process5"/>
    <dgm:cxn modelId="{2A730ED8-F09F-46D5-A918-77F605CBD156}" type="presParOf" srcId="{FE38DC32-6BEE-490A-B001-4BD306D824CC}" destId="{3D84CA7B-D9D1-4AC2-BBBC-629E97AA7A5E}" srcOrd="2" destOrd="0" presId="urn:microsoft.com/office/officeart/2005/8/layout/process5"/>
    <dgm:cxn modelId="{62BEFDFB-55A7-4345-9D05-F4D32D9D8F47}" type="presParOf" srcId="{FE38DC32-6BEE-490A-B001-4BD306D824CC}" destId="{C6EF2058-EADF-4DD6-A7D8-20E91F37DE77}" srcOrd="3" destOrd="0" presId="urn:microsoft.com/office/officeart/2005/8/layout/process5"/>
    <dgm:cxn modelId="{0B7B4A66-59C0-4E02-9C8B-423864645ACA}" type="presParOf" srcId="{C6EF2058-EADF-4DD6-A7D8-20E91F37DE77}" destId="{6DE76CE5-913F-4A2E-8761-8D266FC47DB7}" srcOrd="0" destOrd="0" presId="urn:microsoft.com/office/officeart/2005/8/layout/process5"/>
    <dgm:cxn modelId="{F7031921-DCF0-410E-B373-D181B3B0695A}" type="presParOf" srcId="{FE38DC32-6BEE-490A-B001-4BD306D824CC}" destId="{D1C31A5B-306B-4DC6-841F-FB4FBC7DC0FB}" srcOrd="4" destOrd="0" presId="urn:microsoft.com/office/officeart/2005/8/layout/process5"/>
    <dgm:cxn modelId="{E94FCB33-888B-4752-AFF7-E38BA087BDB9}" type="presParOf" srcId="{FE38DC32-6BEE-490A-B001-4BD306D824CC}" destId="{C1DCDDB2-FEB4-46ED-8638-233A164A1414}" srcOrd="5" destOrd="0" presId="urn:microsoft.com/office/officeart/2005/8/layout/process5"/>
    <dgm:cxn modelId="{02CB118A-C0AD-42F2-B254-2E61C870BD07}" type="presParOf" srcId="{C1DCDDB2-FEB4-46ED-8638-233A164A1414}" destId="{B8DB6163-9AA1-40CA-88F4-435D15384495}" srcOrd="0" destOrd="0" presId="urn:microsoft.com/office/officeart/2005/8/layout/process5"/>
    <dgm:cxn modelId="{644AE419-C171-434C-968D-7B664888DA47}" type="presParOf" srcId="{FE38DC32-6BEE-490A-B001-4BD306D824CC}" destId="{DB2DA2AC-E2F5-450B-91F7-1966988AAF99}" srcOrd="6" destOrd="0" presId="urn:microsoft.com/office/officeart/2005/8/layout/process5"/>
    <dgm:cxn modelId="{E87296C6-DB02-468B-B2D3-5C734E56CE9E}" type="presParOf" srcId="{FE38DC32-6BEE-490A-B001-4BD306D824CC}" destId="{D7B0D036-4AA1-452D-82DE-6F874DEFCCC2}" srcOrd="7" destOrd="0" presId="urn:microsoft.com/office/officeart/2005/8/layout/process5"/>
    <dgm:cxn modelId="{A4C8D689-2A2A-46EF-8829-EBDFE0436FAE}" type="presParOf" srcId="{D7B0D036-4AA1-452D-82DE-6F874DEFCCC2}" destId="{430D3106-2DBC-4312-BDA5-BB0D66BF064A}" srcOrd="0" destOrd="0" presId="urn:microsoft.com/office/officeart/2005/8/layout/process5"/>
    <dgm:cxn modelId="{85722337-3E73-4F66-916C-25B54871BB13}" type="presParOf" srcId="{FE38DC32-6BEE-490A-B001-4BD306D824CC}" destId="{55C33A93-C6EB-4D9E-A977-203C572E8522}" srcOrd="8" destOrd="0" presId="urn:microsoft.com/office/officeart/2005/8/layout/process5"/>
    <dgm:cxn modelId="{BCEA0C8D-D2EB-44FA-892D-1D8297BFEB1A}" type="presParOf" srcId="{FE38DC32-6BEE-490A-B001-4BD306D824CC}" destId="{37225D59-9C0F-4370-A6CA-3968D72DA4A7}" srcOrd="9" destOrd="0" presId="urn:microsoft.com/office/officeart/2005/8/layout/process5"/>
    <dgm:cxn modelId="{CE993668-7DF6-45D1-95E1-6B0CF0390500}" type="presParOf" srcId="{37225D59-9C0F-4370-A6CA-3968D72DA4A7}" destId="{A28C0A95-E7D7-4301-82AD-7CADAEA6EAF9}" srcOrd="0" destOrd="0" presId="urn:microsoft.com/office/officeart/2005/8/layout/process5"/>
    <dgm:cxn modelId="{17D678E4-5A51-4CD5-9811-884EF3B2C516}" type="presParOf" srcId="{FE38DC32-6BEE-490A-B001-4BD306D824CC}" destId="{F67297A8-C70F-4845-97FD-B83AAD582F9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ABBC2-DFAB-4024-BFD9-14F7E6E3AB64}">
      <dsp:nvSpPr>
        <dsp:cNvPr id="0" name=""/>
        <dsp:cNvSpPr/>
      </dsp:nvSpPr>
      <dsp:spPr>
        <a:xfrm rot="5400000">
          <a:off x="2179552" y="1034515"/>
          <a:ext cx="900323" cy="10249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A84CD-6623-4D4C-AAAA-9943B263B3DA}">
      <dsp:nvSpPr>
        <dsp:cNvPr id="0" name=""/>
        <dsp:cNvSpPr/>
      </dsp:nvSpPr>
      <dsp:spPr>
        <a:xfrm>
          <a:off x="1842968" y="36489"/>
          <a:ext cx="1711720" cy="10608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Социально-экономические проблемы</a:t>
          </a:r>
        </a:p>
      </dsp:txBody>
      <dsp:txXfrm>
        <a:off x="1894765" y="88286"/>
        <a:ext cx="1608126" cy="957287"/>
      </dsp:txXfrm>
    </dsp:sp>
    <dsp:sp modelId="{F8661BD2-1A33-4985-B888-6B9E35F00363}">
      <dsp:nvSpPr>
        <dsp:cNvPr id="0" name=""/>
        <dsp:cNvSpPr/>
      </dsp:nvSpPr>
      <dsp:spPr>
        <a:xfrm>
          <a:off x="3456636" y="137668"/>
          <a:ext cx="1102313" cy="85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EC66E-A8BA-45D7-A352-5E4DB6700352}">
      <dsp:nvSpPr>
        <dsp:cNvPr id="0" name=""/>
        <dsp:cNvSpPr/>
      </dsp:nvSpPr>
      <dsp:spPr>
        <a:xfrm rot="5400000">
          <a:off x="3778639" y="2226235"/>
          <a:ext cx="900323" cy="10249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66D9F-1F28-455A-AA85-73F2A3CBB3C6}">
      <dsp:nvSpPr>
        <dsp:cNvPr id="0" name=""/>
        <dsp:cNvSpPr/>
      </dsp:nvSpPr>
      <dsp:spPr>
        <a:xfrm>
          <a:off x="3156157" y="1256778"/>
          <a:ext cx="2302552" cy="10608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Снижение качества жизни и качества условий жизни</a:t>
          </a:r>
        </a:p>
      </dsp:txBody>
      <dsp:txXfrm>
        <a:off x="3207954" y="1308575"/>
        <a:ext cx="2198958" cy="957287"/>
      </dsp:txXfrm>
    </dsp:sp>
    <dsp:sp modelId="{FAF3350A-528F-4B6F-A81F-2E2ECAA2D4EA}">
      <dsp:nvSpPr>
        <dsp:cNvPr id="0" name=""/>
        <dsp:cNvSpPr/>
      </dsp:nvSpPr>
      <dsp:spPr>
        <a:xfrm>
          <a:off x="5055723" y="1329387"/>
          <a:ext cx="1102313" cy="85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C858-EAF3-45CF-B0BE-EFE9D7F9B25B}">
      <dsp:nvSpPr>
        <dsp:cNvPr id="0" name=""/>
        <dsp:cNvSpPr/>
      </dsp:nvSpPr>
      <dsp:spPr>
        <a:xfrm rot="5400000">
          <a:off x="5016889" y="3417955"/>
          <a:ext cx="900323" cy="10249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CE534-6584-4CB7-A575-2B685122ACA3}">
      <dsp:nvSpPr>
        <dsp:cNvPr id="0" name=""/>
        <dsp:cNvSpPr/>
      </dsp:nvSpPr>
      <dsp:spPr>
        <a:xfrm>
          <a:off x="4450310" y="2419928"/>
          <a:ext cx="2171709" cy="10608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Рост уровня расслоения и дифференциации</a:t>
          </a:r>
        </a:p>
      </dsp:txBody>
      <dsp:txXfrm>
        <a:off x="4502107" y="2471725"/>
        <a:ext cx="2068115" cy="957287"/>
      </dsp:txXfrm>
    </dsp:sp>
    <dsp:sp modelId="{63854B3D-6470-476C-B270-92842FBED2C4}">
      <dsp:nvSpPr>
        <dsp:cNvPr id="0" name=""/>
        <dsp:cNvSpPr/>
      </dsp:nvSpPr>
      <dsp:spPr>
        <a:xfrm>
          <a:off x="6293972" y="2521107"/>
          <a:ext cx="1102313" cy="85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6DCA2-C871-4A7C-A860-8CCBBDB66659}">
      <dsp:nvSpPr>
        <dsp:cNvPr id="0" name=""/>
        <dsp:cNvSpPr/>
      </dsp:nvSpPr>
      <dsp:spPr>
        <a:xfrm rot="5400000">
          <a:off x="6293233" y="4609674"/>
          <a:ext cx="900323" cy="10249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8D2E6-E344-44D8-BE9B-4D9B62B61220}">
      <dsp:nvSpPr>
        <dsp:cNvPr id="0" name=""/>
        <dsp:cNvSpPr/>
      </dsp:nvSpPr>
      <dsp:spPr>
        <a:xfrm>
          <a:off x="5753981" y="3611648"/>
          <a:ext cx="2117056" cy="10608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Поиск альтернативных источников дохода</a:t>
          </a:r>
        </a:p>
      </dsp:txBody>
      <dsp:txXfrm>
        <a:off x="5805778" y="3663445"/>
        <a:ext cx="2013462" cy="957287"/>
      </dsp:txXfrm>
    </dsp:sp>
    <dsp:sp modelId="{699B6830-2656-4C1A-8907-F1D2999A4717}">
      <dsp:nvSpPr>
        <dsp:cNvPr id="0" name=""/>
        <dsp:cNvSpPr/>
      </dsp:nvSpPr>
      <dsp:spPr>
        <a:xfrm>
          <a:off x="7570317" y="3712827"/>
          <a:ext cx="1102313" cy="85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FA41-D2D9-4F98-8D72-E0563D153154}">
      <dsp:nvSpPr>
        <dsp:cNvPr id="0" name=""/>
        <dsp:cNvSpPr/>
      </dsp:nvSpPr>
      <dsp:spPr>
        <a:xfrm>
          <a:off x="7267201" y="4774787"/>
          <a:ext cx="1515614" cy="10608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Возможное участие в преступных группировках</a:t>
          </a:r>
        </a:p>
      </dsp:txBody>
      <dsp:txXfrm>
        <a:off x="7318998" y="4826584"/>
        <a:ext cx="1412020" cy="957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252E6-0F29-4AD6-AF70-CEF24D4BD31A}">
      <dsp:nvSpPr>
        <dsp:cNvPr id="0" name=""/>
        <dsp:cNvSpPr/>
      </dsp:nvSpPr>
      <dsp:spPr>
        <a:xfrm>
          <a:off x="3953" y="566777"/>
          <a:ext cx="2377306" cy="653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Труд </a:t>
          </a:r>
        </a:p>
      </dsp:txBody>
      <dsp:txXfrm>
        <a:off x="3953" y="566777"/>
        <a:ext cx="2377306" cy="653563"/>
      </dsp:txXfrm>
    </dsp:sp>
    <dsp:sp modelId="{3789FD29-C43F-4BC3-B762-2580BA1C9583}">
      <dsp:nvSpPr>
        <dsp:cNvPr id="0" name=""/>
        <dsp:cNvSpPr/>
      </dsp:nvSpPr>
      <dsp:spPr>
        <a:xfrm>
          <a:off x="3953" y="1220341"/>
          <a:ext cx="2377306" cy="342781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Безработица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Длительная безработица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Задолженность по заработной плате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Производственный травматизм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Нагрузка на вакансию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 другие критерии</a:t>
          </a:r>
        </a:p>
      </dsp:txBody>
      <dsp:txXfrm>
        <a:off x="3953" y="1220341"/>
        <a:ext cx="2377306" cy="3427818"/>
      </dsp:txXfrm>
    </dsp:sp>
    <dsp:sp modelId="{F1F6C976-1CC1-4E5C-8463-7B7DFB8A818C}">
      <dsp:nvSpPr>
        <dsp:cNvPr id="0" name=""/>
        <dsp:cNvSpPr/>
      </dsp:nvSpPr>
      <dsp:spPr>
        <a:xfrm>
          <a:off x="2714082" y="614403"/>
          <a:ext cx="2377306" cy="653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Здоровье </a:t>
          </a:r>
        </a:p>
      </dsp:txBody>
      <dsp:txXfrm>
        <a:off x="2714082" y="614403"/>
        <a:ext cx="2377306" cy="653563"/>
      </dsp:txXfrm>
    </dsp:sp>
    <dsp:sp modelId="{01903042-B1FD-4CEC-8B8D-29AB3F62F7B1}">
      <dsp:nvSpPr>
        <dsp:cNvPr id="0" name=""/>
        <dsp:cNvSpPr/>
      </dsp:nvSpPr>
      <dsp:spPr>
        <a:xfrm>
          <a:off x="2714082" y="1220341"/>
          <a:ext cx="2377306" cy="342781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Младенческая смертность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Смертность по причине ряда заболеваний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Заболеваемость некоторыми болезнями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Коэффициент естественного прироста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 другие критерии</a:t>
          </a:r>
        </a:p>
      </dsp:txBody>
      <dsp:txXfrm>
        <a:off x="2714082" y="1220341"/>
        <a:ext cx="2377306" cy="3427818"/>
      </dsp:txXfrm>
    </dsp:sp>
    <dsp:sp modelId="{EAFA5558-9EC1-4B0D-87F3-D1498A2013A6}">
      <dsp:nvSpPr>
        <dsp:cNvPr id="0" name=""/>
        <dsp:cNvSpPr/>
      </dsp:nvSpPr>
      <dsp:spPr>
        <a:xfrm>
          <a:off x="5424211" y="566777"/>
          <a:ext cx="2377306" cy="653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Безопасность</a:t>
          </a:r>
        </a:p>
      </dsp:txBody>
      <dsp:txXfrm>
        <a:off x="5424211" y="566777"/>
        <a:ext cx="2377306" cy="653563"/>
      </dsp:txXfrm>
    </dsp:sp>
    <dsp:sp modelId="{0C86BA64-7A03-45CD-BA06-AE14C517E792}">
      <dsp:nvSpPr>
        <dsp:cNvPr id="0" name=""/>
        <dsp:cNvSpPr/>
      </dsp:nvSpPr>
      <dsp:spPr>
        <a:xfrm>
          <a:off x="5424211" y="1220341"/>
          <a:ext cx="2377306" cy="342781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Уровень преступности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Уровень социальной защищенности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 другие критерии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/>
        </a:p>
      </dsp:txBody>
      <dsp:txXfrm>
        <a:off x="5424211" y="1220341"/>
        <a:ext cx="2377306" cy="3427818"/>
      </dsp:txXfrm>
    </dsp:sp>
    <dsp:sp modelId="{EF3985EB-E853-4791-8FB0-7C9530B6C40F}">
      <dsp:nvSpPr>
        <dsp:cNvPr id="0" name=""/>
        <dsp:cNvSpPr/>
      </dsp:nvSpPr>
      <dsp:spPr>
        <a:xfrm>
          <a:off x="8134340" y="566777"/>
          <a:ext cx="2377306" cy="653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Доходы и благосостояние </a:t>
          </a:r>
        </a:p>
      </dsp:txBody>
      <dsp:txXfrm>
        <a:off x="8134340" y="566777"/>
        <a:ext cx="2377306" cy="653563"/>
      </dsp:txXfrm>
    </dsp:sp>
    <dsp:sp modelId="{606936BD-402B-4523-AD1C-0BBD2B9283C1}">
      <dsp:nvSpPr>
        <dsp:cNvPr id="0" name=""/>
        <dsp:cNvSpPr/>
      </dsp:nvSpPr>
      <dsp:spPr>
        <a:xfrm>
          <a:off x="8134340" y="1220341"/>
          <a:ext cx="2377306" cy="342781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Уровень доходов населения (относительные параметры)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Доля бедного населения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Обеспеченность материальными благами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Уровень развития инфраструктуры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 другие критерии</a:t>
          </a:r>
        </a:p>
      </dsp:txBody>
      <dsp:txXfrm>
        <a:off x="8134340" y="1220341"/>
        <a:ext cx="2377306" cy="3427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6073F-91AD-4130-A4D0-E28885B6A81F}">
      <dsp:nvSpPr>
        <dsp:cNvPr id="0" name=""/>
        <dsp:cNvSpPr/>
      </dsp:nvSpPr>
      <dsp:spPr>
        <a:xfrm>
          <a:off x="4813082" y="2101972"/>
          <a:ext cx="1619759" cy="1619759"/>
        </a:xfrm>
        <a:prstGeom prst="roundRect">
          <a:avLst/>
        </a:prstGeom>
        <a:solidFill>
          <a:srgbClr val="C35B7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Качество жизни</a:t>
          </a:r>
        </a:p>
      </dsp:txBody>
      <dsp:txXfrm>
        <a:off x="4892152" y="2181042"/>
        <a:ext cx="1461619" cy="1461619"/>
      </dsp:txXfrm>
    </dsp:sp>
    <dsp:sp modelId="{7AC43B0F-4AD3-4FBB-AEEE-E9AE03553CD4}">
      <dsp:nvSpPr>
        <dsp:cNvPr id="0" name=""/>
        <dsp:cNvSpPr/>
      </dsp:nvSpPr>
      <dsp:spPr>
        <a:xfrm rot="16200000">
          <a:off x="5296004" y="1775014"/>
          <a:ext cx="6539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91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2DF3F-9583-42D6-8D99-50B7A8B9AA1D}">
      <dsp:nvSpPr>
        <dsp:cNvPr id="0" name=""/>
        <dsp:cNvSpPr/>
      </dsp:nvSpPr>
      <dsp:spPr>
        <a:xfrm>
          <a:off x="4206769" y="-48107"/>
          <a:ext cx="2832385" cy="1496164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Демография, образование, здравоохранение</a:t>
          </a:r>
        </a:p>
      </dsp:txBody>
      <dsp:txXfrm>
        <a:off x="4279806" y="24930"/>
        <a:ext cx="2686311" cy="1350090"/>
      </dsp:txXfrm>
    </dsp:sp>
    <dsp:sp modelId="{322D6CDD-94FB-4CE2-98E4-41EBB23A8D08}">
      <dsp:nvSpPr>
        <dsp:cNvPr id="0" name=""/>
        <dsp:cNvSpPr/>
      </dsp:nvSpPr>
      <dsp:spPr>
        <a:xfrm rot="19951026">
          <a:off x="6294099" y="1923200"/>
          <a:ext cx="2458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886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D48A6-A7A9-44A4-BDC6-D24AF06E1CF3}">
      <dsp:nvSpPr>
        <dsp:cNvPr id="0" name=""/>
        <dsp:cNvSpPr/>
      </dsp:nvSpPr>
      <dsp:spPr>
        <a:xfrm>
          <a:off x="8255165" y="385417"/>
          <a:ext cx="2583627" cy="97042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Социальная сфера</a:t>
          </a:r>
        </a:p>
      </dsp:txBody>
      <dsp:txXfrm>
        <a:off x="8302537" y="432789"/>
        <a:ext cx="2488883" cy="875676"/>
      </dsp:txXfrm>
    </dsp:sp>
    <dsp:sp modelId="{8F29DF8A-A89C-4470-806D-43CB5096CFEF}">
      <dsp:nvSpPr>
        <dsp:cNvPr id="0" name=""/>
        <dsp:cNvSpPr/>
      </dsp:nvSpPr>
      <dsp:spPr>
        <a:xfrm rot="68009">
          <a:off x="6432631" y="2949123"/>
          <a:ext cx="21481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811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75D91-4A99-49DE-B7C3-1D0E523B35C2}">
      <dsp:nvSpPr>
        <dsp:cNvPr id="0" name=""/>
        <dsp:cNvSpPr/>
      </dsp:nvSpPr>
      <dsp:spPr>
        <a:xfrm>
          <a:off x="8580535" y="2441012"/>
          <a:ext cx="1340606" cy="1085238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Экология</a:t>
          </a:r>
        </a:p>
      </dsp:txBody>
      <dsp:txXfrm>
        <a:off x="8633512" y="2493989"/>
        <a:ext cx="1234652" cy="979284"/>
      </dsp:txXfrm>
    </dsp:sp>
    <dsp:sp modelId="{4CB0CFAC-7504-4D4A-BCDA-85A2F6FED9FC}">
      <dsp:nvSpPr>
        <dsp:cNvPr id="0" name=""/>
        <dsp:cNvSpPr/>
      </dsp:nvSpPr>
      <dsp:spPr>
        <a:xfrm rot="1567219">
          <a:off x="6353362" y="3651585"/>
          <a:ext cx="1556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645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FAC25-754B-4338-9A29-B7A33C2F1180}">
      <dsp:nvSpPr>
        <dsp:cNvPr id="0" name=""/>
        <dsp:cNvSpPr/>
      </dsp:nvSpPr>
      <dsp:spPr>
        <a:xfrm>
          <a:off x="7682440" y="3994206"/>
          <a:ext cx="2509060" cy="1085238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Поддержка занятости</a:t>
          </a:r>
        </a:p>
      </dsp:txBody>
      <dsp:txXfrm>
        <a:off x="7735417" y="4047183"/>
        <a:ext cx="2403106" cy="979284"/>
      </dsp:txXfrm>
    </dsp:sp>
    <dsp:sp modelId="{50AE86DC-AA71-4E66-8251-0D32977E9835}">
      <dsp:nvSpPr>
        <dsp:cNvPr id="0" name=""/>
        <dsp:cNvSpPr/>
      </dsp:nvSpPr>
      <dsp:spPr>
        <a:xfrm rot="9347030">
          <a:off x="3188399" y="3624643"/>
          <a:ext cx="1699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945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01874-308B-49A3-9835-E5FDA53F9FAC}">
      <dsp:nvSpPr>
        <dsp:cNvPr id="0" name=""/>
        <dsp:cNvSpPr/>
      </dsp:nvSpPr>
      <dsp:spPr>
        <a:xfrm>
          <a:off x="547762" y="3973185"/>
          <a:ext cx="3017874" cy="1085238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Малое и среднее предпринимательство</a:t>
          </a:r>
        </a:p>
      </dsp:txBody>
      <dsp:txXfrm>
        <a:off x="600739" y="4026162"/>
        <a:ext cx="2911920" cy="979284"/>
      </dsp:txXfrm>
    </dsp:sp>
    <dsp:sp modelId="{C09DC836-FC89-4B86-8E9D-C6B43B4E0606}">
      <dsp:nvSpPr>
        <dsp:cNvPr id="0" name=""/>
        <dsp:cNvSpPr/>
      </dsp:nvSpPr>
      <dsp:spPr>
        <a:xfrm rot="10925931">
          <a:off x="2542918" y="2840586"/>
          <a:ext cx="2270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092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473DF-2694-4E8C-B982-10011D046391}">
      <dsp:nvSpPr>
        <dsp:cNvPr id="0" name=""/>
        <dsp:cNvSpPr/>
      </dsp:nvSpPr>
      <dsp:spPr>
        <a:xfrm>
          <a:off x="0" y="2209771"/>
          <a:ext cx="2543679" cy="1085238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Наука, цифровая экономика, культура</a:t>
          </a:r>
        </a:p>
      </dsp:txBody>
      <dsp:txXfrm>
        <a:off x="52977" y="2262748"/>
        <a:ext cx="2437725" cy="979284"/>
      </dsp:txXfrm>
    </dsp:sp>
    <dsp:sp modelId="{BB77F8EB-C11C-4789-836F-54826B045BBB}">
      <dsp:nvSpPr>
        <dsp:cNvPr id="0" name=""/>
        <dsp:cNvSpPr/>
      </dsp:nvSpPr>
      <dsp:spPr>
        <a:xfrm rot="12425307">
          <a:off x="2469973" y="1933177"/>
          <a:ext cx="2479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908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E9D16-7711-4FCD-9BD1-5C18A92FB6BD}">
      <dsp:nvSpPr>
        <dsp:cNvPr id="0" name=""/>
        <dsp:cNvSpPr/>
      </dsp:nvSpPr>
      <dsp:spPr>
        <a:xfrm>
          <a:off x="493724" y="285943"/>
          <a:ext cx="2112221" cy="108523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Доходы, жилье, дороги</a:t>
          </a:r>
        </a:p>
      </dsp:txBody>
      <dsp:txXfrm>
        <a:off x="546701" y="338920"/>
        <a:ext cx="2006267" cy="979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05076-4A89-43FB-916A-F6ECE8BF90BA}">
      <dsp:nvSpPr>
        <dsp:cNvPr id="0" name=""/>
        <dsp:cNvSpPr/>
      </dsp:nvSpPr>
      <dsp:spPr>
        <a:xfrm>
          <a:off x="40761" y="395086"/>
          <a:ext cx="2762398" cy="16574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Преобразование исходных переменных </a:t>
          </a:r>
        </a:p>
      </dsp:txBody>
      <dsp:txXfrm>
        <a:off x="89306" y="443631"/>
        <a:ext cx="2665308" cy="1560349"/>
      </dsp:txXfrm>
    </dsp:sp>
    <dsp:sp modelId="{C9BC8FF9-FBF6-4B79-97A4-03F89A169C92}">
      <dsp:nvSpPr>
        <dsp:cNvPr id="0" name=""/>
        <dsp:cNvSpPr/>
      </dsp:nvSpPr>
      <dsp:spPr>
        <a:xfrm>
          <a:off x="3039316" y="881268"/>
          <a:ext cx="568923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</a:endParaRPr>
        </a:p>
      </dsp:txBody>
      <dsp:txXfrm>
        <a:off x="3039316" y="1018283"/>
        <a:ext cx="398246" cy="411044"/>
      </dsp:txXfrm>
    </dsp:sp>
    <dsp:sp modelId="{2824B802-8A92-41F9-9E88-8D9F4EE97B30}">
      <dsp:nvSpPr>
        <dsp:cNvPr id="0" name=""/>
        <dsp:cNvSpPr/>
      </dsp:nvSpPr>
      <dsp:spPr>
        <a:xfrm>
          <a:off x="3876600" y="395086"/>
          <a:ext cx="2762398" cy="16574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Разбиение на блоки (корреляционные связи)</a:t>
          </a:r>
        </a:p>
      </dsp:txBody>
      <dsp:txXfrm>
        <a:off x="3925145" y="443631"/>
        <a:ext cx="2665308" cy="1560349"/>
      </dsp:txXfrm>
    </dsp:sp>
    <dsp:sp modelId="{F8547276-FFB5-4B42-BB21-49B896A9B3A8}">
      <dsp:nvSpPr>
        <dsp:cNvPr id="0" name=""/>
        <dsp:cNvSpPr/>
      </dsp:nvSpPr>
      <dsp:spPr>
        <a:xfrm>
          <a:off x="6882090" y="88126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</a:endParaRPr>
        </a:p>
      </dsp:txBody>
      <dsp:txXfrm>
        <a:off x="6882090" y="1018283"/>
        <a:ext cx="409940" cy="411044"/>
      </dsp:txXfrm>
    </dsp:sp>
    <dsp:sp modelId="{0182C6CA-4101-46C1-B747-D815609D3252}">
      <dsp:nvSpPr>
        <dsp:cNvPr id="0" name=""/>
        <dsp:cNvSpPr/>
      </dsp:nvSpPr>
      <dsp:spPr>
        <a:xfrm>
          <a:off x="7743958" y="395086"/>
          <a:ext cx="2762398" cy="16574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Расчет критериев информативности (по собственным значениям матрицы ковариаций)</a:t>
          </a:r>
        </a:p>
      </dsp:txBody>
      <dsp:txXfrm>
        <a:off x="7792503" y="443631"/>
        <a:ext cx="2665308" cy="1560349"/>
      </dsp:txXfrm>
    </dsp:sp>
    <dsp:sp modelId="{C6852775-B6A3-4330-AAC5-53AC02B8E640}">
      <dsp:nvSpPr>
        <dsp:cNvPr id="0" name=""/>
        <dsp:cNvSpPr/>
      </dsp:nvSpPr>
      <dsp:spPr>
        <a:xfrm rot="5400000">
          <a:off x="8832344" y="2245893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</a:endParaRPr>
        </a:p>
      </dsp:txBody>
      <dsp:txXfrm rot="-5400000">
        <a:off x="8919636" y="2295616"/>
        <a:ext cx="411044" cy="409940"/>
      </dsp:txXfrm>
    </dsp:sp>
    <dsp:sp modelId="{9A50EA72-EE26-46ED-871B-6F8B1491A7EA}">
      <dsp:nvSpPr>
        <dsp:cNvPr id="0" name=""/>
        <dsp:cNvSpPr/>
      </dsp:nvSpPr>
      <dsp:spPr>
        <a:xfrm>
          <a:off x="7743958" y="3157485"/>
          <a:ext cx="2762398" cy="16574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Определение собственных значений, собственных векторов и весовых коэффициентов</a:t>
          </a:r>
        </a:p>
      </dsp:txBody>
      <dsp:txXfrm>
        <a:off x="7792503" y="3206030"/>
        <a:ext cx="2665308" cy="1560349"/>
      </dsp:txXfrm>
    </dsp:sp>
    <dsp:sp modelId="{FB5909CD-1093-4C34-A791-4F8DE2AE91DA}">
      <dsp:nvSpPr>
        <dsp:cNvPr id="0" name=""/>
        <dsp:cNvSpPr/>
      </dsp:nvSpPr>
      <dsp:spPr>
        <a:xfrm rot="10800000">
          <a:off x="6915239" y="3643667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</a:endParaRPr>
        </a:p>
      </dsp:txBody>
      <dsp:txXfrm rot="10800000">
        <a:off x="7090927" y="3780682"/>
        <a:ext cx="409940" cy="411044"/>
      </dsp:txXfrm>
    </dsp:sp>
    <dsp:sp modelId="{AC9B9664-D1AE-4171-8577-7CEC21C80499}">
      <dsp:nvSpPr>
        <dsp:cNvPr id="0" name=""/>
        <dsp:cNvSpPr/>
      </dsp:nvSpPr>
      <dsp:spPr>
        <a:xfrm>
          <a:off x="3876600" y="3157485"/>
          <a:ext cx="2762398" cy="16574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Расчет главных компонент, индикаторов отдельных категорий </a:t>
          </a:r>
        </a:p>
      </dsp:txBody>
      <dsp:txXfrm>
        <a:off x="3925145" y="3206030"/>
        <a:ext cx="2665308" cy="1560349"/>
      </dsp:txXfrm>
    </dsp:sp>
    <dsp:sp modelId="{30F81CF1-C7F7-4BB1-A4A0-CD44E96E4269}">
      <dsp:nvSpPr>
        <dsp:cNvPr id="0" name=""/>
        <dsp:cNvSpPr/>
      </dsp:nvSpPr>
      <dsp:spPr>
        <a:xfrm rot="10800000">
          <a:off x="3047880" y="3643667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</a:endParaRPr>
        </a:p>
      </dsp:txBody>
      <dsp:txXfrm rot="10800000">
        <a:off x="3223568" y="3780682"/>
        <a:ext cx="409940" cy="411044"/>
      </dsp:txXfrm>
    </dsp:sp>
    <dsp:sp modelId="{A9580901-A4EB-4CA7-AA99-23282D5392AF}">
      <dsp:nvSpPr>
        <dsp:cNvPr id="0" name=""/>
        <dsp:cNvSpPr/>
      </dsp:nvSpPr>
      <dsp:spPr>
        <a:xfrm>
          <a:off x="9242" y="3157485"/>
          <a:ext cx="2762398" cy="16574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Определение взвешенного евклидова расстояния до эталонной точки и значения сводного индикатора</a:t>
          </a:r>
        </a:p>
      </dsp:txBody>
      <dsp:txXfrm>
        <a:off x="57787" y="3206030"/>
        <a:ext cx="2665308" cy="1560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D7CC8-6D86-4225-97D3-C8430B423D64}">
      <dsp:nvSpPr>
        <dsp:cNvPr id="0" name=""/>
        <dsp:cNvSpPr/>
      </dsp:nvSpPr>
      <dsp:spPr>
        <a:xfrm>
          <a:off x="0" y="543505"/>
          <a:ext cx="3203971" cy="53051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Демография</a:t>
          </a:r>
        </a:p>
      </dsp:txBody>
      <dsp:txXfrm>
        <a:off x="0" y="543505"/>
        <a:ext cx="3203971" cy="530519"/>
      </dsp:txXfrm>
    </dsp:sp>
    <dsp:sp modelId="{BB1E859E-A39E-4E46-9ABA-4A3DA212731C}">
      <dsp:nvSpPr>
        <dsp:cNvPr id="0" name=""/>
        <dsp:cNvSpPr/>
      </dsp:nvSpPr>
      <dsp:spPr>
        <a:xfrm>
          <a:off x="0" y="985722"/>
          <a:ext cx="3203971" cy="4062600"/>
        </a:xfrm>
        <a:prstGeom prst="rect">
          <a:avLst/>
        </a:prstGeom>
        <a:solidFill>
          <a:schemeClr val="bg1">
            <a:alpha val="90000"/>
          </a:schemeClr>
        </a:solidFill>
        <a:ln w="28575" cap="flat" cmpd="dbl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Коэффициент естественного прироста (на 1000 человек)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Коэффициент младенческой смертности (умерших на 1000 родившихся живыми)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Коэффициент смертности от новообразований (на 100000 человек)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Коэффициент смертности от сердечно-сосудистых заболеваний (на 100000 человек)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Число инвалидов (на 1000 человек)</a:t>
          </a:r>
        </a:p>
      </dsp:txBody>
      <dsp:txXfrm>
        <a:off x="0" y="985722"/>
        <a:ext cx="3203971" cy="4062600"/>
      </dsp:txXfrm>
    </dsp:sp>
    <dsp:sp modelId="{F06B29B1-247E-4A61-8AF9-A60AF0C078C7}">
      <dsp:nvSpPr>
        <dsp:cNvPr id="0" name=""/>
        <dsp:cNvSpPr/>
      </dsp:nvSpPr>
      <dsp:spPr>
        <a:xfrm>
          <a:off x="3655814" y="527236"/>
          <a:ext cx="3203971" cy="460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Социальная сфера</a:t>
          </a:r>
        </a:p>
      </dsp:txBody>
      <dsp:txXfrm>
        <a:off x="3655814" y="527236"/>
        <a:ext cx="3203971" cy="460800"/>
      </dsp:txXfrm>
    </dsp:sp>
    <dsp:sp modelId="{F8F12CC5-7B8D-4DCE-8B5F-F443446529FF}">
      <dsp:nvSpPr>
        <dsp:cNvPr id="0" name=""/>
        <dsp:cNvSpPr/>
      </dsp:nvSpPr>
      <dsp:spPr>
        <a:xfrm>
          <a:off x="3655814" y="988036"/>
          <a:ext cx="3203971" cy="40626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Доля населения с денежными доходами ниже прожиточного минимума (%)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Уровень длительной безработицы (ищущие работу более 12 месяцев, % от всех безработных)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Показатель напряженности на рынке труда (число безработных в расчете на одну вакансию)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Общее число тяжких преступлений (в расчете на 10 тысяч человек населения)</a:t>
          </a:r>
        </a:p>
      </dsp:txBody>
      <dsp:txXfrm>
        <a:off x="3655814" y="988036"/>
        <a:ext cx="3203971" cy="4062600"/>
      </dsp:txXfrm>
    </dsp:sp>
    <dsp:sp modelId="{210AD34E-893D-47F2-BCDC-1D6DE471FA16}">
      <dsp:nvSpPr>
        <dsp:cNvPr id="0" name=""/>
        <dsp:cNvSpPr/>
      </dsp:nvSpPr>
      <dsp:spPr>
        <a:xfrm>
          <a:off x="7308342" y="527236"/>
          <a:ext cx="3203971" cy="460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Благосостояние</a:t>
          </a:r>
        </a:p>
      </dsp:txBody>
      <dsp:txXfrm>
        <a:off x="7308342" y="527236"/>
        <a:ext cx="3203971" cy="460800"/>
      </dsp:txXfrm>
    </dsp:sp>
    <dsp:sp modelId="{CABBD5F6-3229-48A6-A710-AFD0CFC7D7F1}">
      <dsp:nvSpPr>
        <dsp:cNvPr id="0" name=""/>
        <dsp:cNvSpPr/>
      </dsp:nvSpPr>
      <dsp:spPr>
        <a:xfrm>
          <a:off x="7308342" y="988036"/>
          <a:ext cx="3203971" cy="40626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50">
              <a:alpha val="91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Число автомобилей в личном пользовании (на 1000 человек)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Ввод жилья (кв. м на 1000 человек)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Соотношение среднедушевых денежных доходов и величины прожиточного минимума (%)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Суммарный объем розничного товарооборота и платных услуг (на душу населения)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Объем инвестиций в основной капитал (на душу населения)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Протяженность автомобильных дорог с твердым покрытием (на 1000 кв. км площади региона)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7308342" y="988036"/>
        <a:ext cx="3203971" cy="4062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CAB33-AA1A-4859-8F79-1ECAAC7540AD}">
      <dsp:nvSpPr>
        <dsp:cNvPr id="0" name=""/>
        <dsp:cNvSpPr/>
      </dsp:nvSpPr>
      <dsp:spPr>
        <a:xfrm>
          <a:off x="3286" y="148881"/>
          <a:ext cx="3203971" cy="604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Демография</a:t>
          </a:r>
        </a:p>
      </dsp:txBody>
      <dsp:txXfrm>
        <a:off x="3286" y="148881"/>
        <a:ext cx="3203971" cy="604800"/>
      </dsp:txXfrm>
    </dsp:sp>
    <dsp:sp modelId="{6ABA0E76-A305-471A-A7F3-D41A901A60FA}">
      <dsp:nvSpPr>
        <dsp:cNvPr id="0" name=""/>
        <dsp:cNvSpPr/>
      </dsp:nvSpPr>
      <dsp:spPr>
        <a:xfrm>
          <a:off x="3286" y="753681"/>
          <a:ext cx="3203971" cy="4381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К-т естественного прироста (0,31)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Число инвалидов (0,08)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К-т младенческой смертности (0,1)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Распространенность смертности от новообразований (0,25)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Распространенность смертности от сердечно-сосудистых заболеваний (0,26)</a:t>
          </a:r>
        </a:p>
      </dsp:txBody>
      <dsp:txXfrm>
        <a:off x="3286" y="753681"/>
        <a:ext cx="3203971" cy="4381020"/>
      </dsp:txXfrm>
    </dsp:sp>
    <dsp:sp modelId="{B2B35F68-12E7-4BAA-A2BF-51713D9452D4}">
      <dsp:nvSpPr>
        <dsp:cNvPr id="0" name=""/>
        <dsp:cNvSpPr/>
      </dsp:nvSpPr>
      <dsp:spPr>
        <a:xfrm>
          <a:off x="3655814" y="148881"/>
          <a:ext cx="3203971" cy="604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Социальная патология</a:t>
          </a:r>
        </a:p>
      </dsp:txBody>
      <dsp:txXfrm>
        <a:off x="3655814" y="148881"/>
        <a:ext cx="3203971" cy="604800"/>
      </dsp:txXfrm>
    </dsp:sp>
    <dsp:sp modelId="{95CD7B04-5133-4593-A96A-3581E3DCC140}">
      <dsp:nvSpPr>
        <dsp:cNvPr id="0" name=""/>
        <dsp:cNvSpPr/>
      </dsp:nvSpPr>
      <dsp:spPr>
        <a:xfrm>
          <a:off x="3655814" y="753681"/>
          <a:ext cx="3203971" cy="43810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1(</a:t>
          </a:r>
          <a:r>
            <a:rPr lang="ru-RU" sz="2100" b="1" kern="1200" dirty="0"/>
            <a:t>0,69</a:t>
          </a:r>
          <a:r>
            <a:rPr lang="ru-RU" sz="2100" kern="1200" dirty="0"/>
            <a:t>):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Доля бедного населения (0,41); длительная безработица (0,28); нагрузка на вакансию (0,31)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2(</a:t>
          </a:r>
          <a:r>
            <a:rPr lang="ru-RU" sz="2100" b="1" kern="1200" dirty="0"/>
            <a:t>0,31</a:t>
          </a:r>
          <a:r>
            <a:rPr lang="ru-RU" sz="2100" kern="1200" dirty="0"/>
            <a:t>):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Число тяжких преступлений </a:t>
          </a:r>
        </a:p>
      </dsp:txBody>
      <dsp:txXfrm>
        <a:off x="3655814" y="753681"/>
        <a:ext cx="3203971" cy="4381020"/>
      </dsp:txXfrm>
    </dsp:sp>
    <dsp:sp modelId="{0F65A5BA-47AF-42C7-B606-EC78EA4ABA08}">
      <dsp:nvSpPr>
        <dsp:cNvPr id="0" name=""/>
        <dsp:cNvSpPr/>
      </dsp:nvSpPr>
      <dsp:spPr>
        <a:xfrm>
          <a:off x="7308342" y="148881"/>
          <a:ext cx="3203971" cy="604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Благосостояние</a:t>
          </a:r>
        </a:p>
      </dsp:txBody>
      <dsp:txXfrm>
        <a:off x="7308342" y="148881"/>
        <a:ext cx="3203971" cy="604800"/>
      </dsp:txXfrm>
    </dsp:sp>
    <dsp:sp modelId="{F67940C2-6EF3-4376-9A40-CFD53771A572}">
      <dsp:nvSpPr>
        <dsp:cNvPr id="0" name=""/>
        <dsp:cNvSpPr/>
      </dsp:nvSpPr>
      <dsp:spPr>
        <a:xfrm>
          <a:off x="7308342" y="753681"/>
          <a:ext cx="3203971" cy="4381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1 (</a:t>
          </a:r>
          <a:r>
            <a:rPr lang="ru-RU" sz="2100" b="1" kern="1200" dirty="0"/>
            <a:t>0,27</a:t>
          </a:r>
          <a:r>
            <a:rPr lang="ru-RU" sz="2100" kern="1200" dirty="0"/>
            <a:t>):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Товарооборот и платные услуги (0,41); ввод жилья (0,4); дороги (0,19)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 (</a:t>
          </a:r>
          <a:r>
            <a:rPr lang="ru-RU" sz="2100" b="1" kern="1200" dirty="0"/>
            <a:t>0,46</a:t>
          </a:r>
          <a:r>
            <a:rPr lang="ru-RU" sz="2100" kern="1200" dirty="0"/>
            <a:t>): Доходы (0,45) и инвестиции (0,55)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3 (</a:t>
          </a:r>
          <a:r>
            <a:rPr lang="ru-RU" sz="2100" b="1" kern="1200" dirty="0"/>
            <a:t>0,27</a:t>
          </a:r>
          <a:r>
            <a:rPr lang="ru-RU" sz="2100" kern="1200" dirty="0"/>
            <a:t>): Автомобили</a:t>
          </a:r>
        </a:p>
      </dsp:txBody>
      <dsp:txXfrm>
        <a:off x="7308342" y="753681"/>
        <a:ext cx="3203971" cy="4381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197FC-A7A4-482A-95F3-B1ECB098CE90}">
      <dsp:nvSpPr>
        <dsp:cNvPr id="0" name=""/>
        <dsp:cNvSpPr/>
      </dsp:nvSpPr>
      <dsp:spPr>
        <a:xfrm>
          <a:off x="310980" y="770369"/>
          <a:ext cx="2685380" cy="1611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tx1"/>
              </a:solidFill>
            </a:rPr>
            <a:t>Отбор и преобразование переменных</a:t>
          </a:r>
        </a:p>
      </dsp:txBody>
      <dsp:txXfrm>
        <a:off x="358171" y="817560"/>
        <a:ext cx="2590998" cy="1516846"/>
      </dsp:txXfrm>
    </dsp:sp>
    <dsp:sp modelId="{87DAE1D5-B755-4EAA-B9B6-81E14C795E70}">
      <dsp:nvSpPr>
        <dsp:cNvPr id="0" name=""/>
        <dsp:cNvSpPr/>
      </dsp:nvSpPr>
      <dsp:spPr>
        <a:xfrm>
          <a:off x="3232674" y="1242996"/>
          <a:ext cx="569300" cy="665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3232674" y="1376191"/>
        <a:ext cx="398510" cy="399584"/>
      </dsp:txXfrm>
    </dsp:sp>
    <dsp:sp modelId="{3D84CA7B-D9D1-4AC2-BBBC-629E97AA7A5E}">
      <dsp:nvSpPr>
        <dsp:cNvPr id="0" name=""/>
        <dsp:cNvSpPr/>
      </dsp:nvSpPr>
      <dsp:spPr>
        <a:xfrm>
          <a:off x="4070512" y="770369"/>
          <a:ext cx="2685380" cy="1611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tx1"/>
              </a:solidFill>
            </a:rPr>
            <a:t>Формирование агрегированных признаков и матриц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19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ru-RU" sz="190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e>
                  </m:acc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, </m:t>
              </m:r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𝑡</m:t>
              </m:r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=1,…,</m:t>
              </m:r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𝐾</m:t>
              </m:r>
            </m:oMath>
          </a14:m>
          <a:endParaRPr lang="ru-RU" sz="1900" kern="1200" baseline="0" dirty="0">
            <a:solidFill>
              <a:schemeClr val="tx1"/>
            </a:solidFill>
          </a:endParaRPr>
        </a:p>
      </dsp:txBody>
      <dsp:txXfrm>
        <a:off x="4117703" y="817560"/>
        <a:ext cx="2590998" cy="1516846"/>
      </dsp:txXfrm>
    </dsp:sp>
    <dsp:sp modelId="{C6EF2058-EADF-4DD6-A7D8-20E91F37DE77}">
      <dsp:nvSpPr>
        <dsp:cNvPr id="0" name=""/>
        <dsp:cNvSpPr/>
      </dsp:nvSpPr>
      <dsp:spPr>
        <a:xfrm>
          <a:off x="6992206" y="1242996"/>
          <a:ext cx="569300" cy="665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992206" y="1376191"/>
        <a:ext cx="398510" cy="399584"/>
      </dsp:txXfrm>
    </dsp:sp>
    <dsp:sp modelId="{D1C31A5B-306B-4DC6-841F-FB4FBC7DC0FB}">
      <dsp:nvSpPr>
        <dsp:cNvPr id="0" name=""/>
        <dsp:cNvSpPr/>
      </dsp:nvSpPr>
      <dsp:spPr>
        <a:xfrm>
          <a:off x="7830045" y="770369"/>
          <a:ext cx="2685380" cy="1611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tx1"/>
              </a:solidFill>
            </a:rPr>
            <a:t>Вычисление матричных произведений</a:t>
          </a:r>
          <a:endParaRPr lang="en-US" sz="1900" kern="1200" baseline="0" dirty="0">
            <a:solidFill>
              <a:schemeClr val="tx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19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e>
                  </m:acc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  <m:sSubSup>
                <m:sSubSupPr>
                  <m:ctrlP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SupPr>
                <m:e>
                  <m:acc>
                    <m:accPr>
                      <m:chr m:val="̃"/>
                      <m:ctrlP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e>
                  </m:acc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  <m:sup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𝑇</m:t>
                  </m:r>
                </m:sup>
              </m:sSubSup>
            </m:oMath>
          </a14:m>
          <a:r>
            <a:rPr lang="ru-RU" sz="1900" kern="1200" baseline="0" dirty="0">
              <a:solidFill>
                <a:schemeClr val="tx1"/>
              </a:solidFill>
            </a:rPr>
            <a:t> </a:t>
          </a:r>
        </a:p>
      </dsp:txBody>
      <dsp:txXfrm>
        <a:off x="7877236" y="817560"/>
        <a:ext cx="2590998" cy="1516846"/>
      </dsp:txXfrm>
    </dsp:sp>
    <dsp:sp modelId="{C1DCDDB2-FEB4-46ED-8638-233A164A1414}">
      <dsp:nvSpPr>
        <dsp:cNvPr id="0" name=""/>
        <dsp:cNvSpPr/>
      </dsp:nvSpPr>
      <dsp:spPr>
        <a:xfrm rot="5598721">
          <a:off x="8810839" y="2569574"/>
          <a:ext cx="570253" cy="665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8901116" y="2617577"/>
        <a:ext cx="399584" cy="399177"/>
      </dsp:txXfrm>
    </dsp:sp>
    <dsp:sp modelId="{DB2DA2AC-E2F5-450B-91F7-1966988AAF99}">
      <dsp:nvSpPr>
        <dsp:cNvPr id="0" name=""/>
        <dsp:cNvSpPr/>
      </dsp:nvSpPr>
      <dsp:spPr>
        <a:xfrm>
          <a:off x="7519239" y="3455749"/>
          <a:ext cx="2996186" cy="1611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tx1"/>
              </a:solidFill>
            </a:rPr>
            <a:t>Вычисление следа каждой матрицы </a:t>
          </a:r>
          <a14:m xmlns:a14="http://schemas.microsoft.com/office/drawing/2010/main">
            <m:oMath xmlns:m="http://schemas.openxmlformats.org/officeDocument/2006/math">
              <m:r>
                <a:rPr lang="ru-RU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(</m:t>
              </m:r>
              <m:sSubSup>
                <m:sSubSupPr>
                  <m:ctrlPr>
                    <a:rPr lang="ru-RU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  <m:sup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𝑇</m:t>
                  </m:r>
                </m:sup>
              </m:sSubSup>
              <m:sSub>
                <m:sSubPr>
                  <m:ctrlPr>
                    <a:rPr lang="ru-RU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sSup>
                    <m:sSupPr>
                      <m:ctrlPr>
                        <a:rPr lang="ru-RU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sub>
              </m:sSub>
              <m:r>
                <a:rPr lang="ru-RU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1900" kern="1200" baseline="0" dirty="0">
              <a:solidFill>
                <a:schemeClr val="tx1"/>
              </a:solidFill>
            </a:rPr>
            <a:t>,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9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e>
                <m:sup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′</m:t>
                  </m:r>
                </m:sup>
              </m:sSup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=1,…,</m:t>
              </m:r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𝐾</m:t>
              </m:r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−1</m:t>
              </m:r>
            </m:oMath>
          </a14:m>
          <a:r>
            <a:rPr lang="en-US" sz="1900" kern="1200" baseline="0" dirty="0">
              <a:solidFill>
                <a:schemeClr val="tx1"/>
              </a:solidFill>
            </a:rPr>
            <a:t> </a:t>
          </a:r>
        </a:p>
      </dsp:txBody>
      <dsp:txXfrm>
        <a:off x="7566430" y="3502940"/>
        <a:ext cx="2901804" cy="1516846"/>
      </dsp:txXfrm>
    </dsp:sp>
    <dsp:sp modelId="{D7B0D036-4AA1-452D-82DE-6F874DEFCCC2}">
      <dsp:nvSpPr>
        <dsp:cNvPr id="0" name=""/>
        <dsp:cNvSpPr/>
      </dsp:nvSpPr>
      <dsp:spPr>
        <a:xfrm rot="10800000">
          <a:off x="6713625" y="3928376"/>
          <a:ext cx="569300" cy="665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6884415" y="4061571"/>
        <a:ext cx="398510" cy="399584"/>
      </dsp:txXfrm>
    </dsp:sp>
    <dsp:sp modelId="{55C33A93-C6EB-4D9E-A977-203C572E8522}">
      <dsp:nvSpPr>
        <dsp:cNvPr id="0" name=""/>
        <dsp:cNvSpPr/>
      </dsp:nvSpPr>
      <dsp:spPr>
        <a:xfrm>
          <a:off x="3759706" y="3455749"/>
          <a:ext cx="2685380" cy="1611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rgbClr r="0" g="0" b="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Вычисление коэффициентов корреляции между наборами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19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  <m:r>
                <a:rPr lang="en-US" sz="19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e>
                  </m:acc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  <m:sSubSup>
                <m:sSubSupPr>
                  <m:ctrlP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SupPr>
                <m:e>
                  <m:acc>
                    <m:accPr>
                      <m:chr m:val="̃"/>
                      <m:ctrlP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19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e>
                  </m:acc>
                </m:e>
                <m:sub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  <m:sup>
                  <m:r>
                    <a:rPr lang="en-US" sz="19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𝑇</m:t>
                  </m:r>
                </m:sup>
              </m:sSubSup>
            </m:oMath>
          </a14:m>
          <a:endParaRPr lang="ru-RU" sz="1900" kern="1200" dirty="0">
            <a:solidFill>
              <a:schemeClr val="tx1"/>
            </a:solidFill>
          </a:endParaRPr>
        </a:p>
      </dsp:txBody>
      <dsp:txXfrm>
        <a:off x="3806897" y="3502940"/>
        <a:ext cx="2590998" cy="1516846"/>
      </dsp:txXfrm>
    </dsp:sp>
    <dsp:sp modelId="{37225D59-9C0F-4370-A6CA-3968D72DA4A7}">
      <dsp:nvSpPr>
        <dsp:cNvPr id="0" name=""/>
        <dsp:cNvSpPr/>
      </dsp:nvSpPr>
      <dsp:spPr>
        <a:xfrm rot="10800000">
          <a:off x="2954092" y="3928376"/>
          <a:ext cx="569300" cy="665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124882" y="4061571"/>
        <a:ext cx="398510" cy="399584"/>
      </dsp:txXfrm>
    </dsp:sp>
    <dsp:sp modelId="{F67297A8-C70F-4845-97FD-B83AAD582F93}">
      <dsp:nvSpPr>
        <dsp:cNvPr id="0" name=""/>
        <dsp:cNvSpPr/>
      </dsp:nvSpPr>
      <dsp:spPr>
        <a:xfrm>
          <a:off x="174" y="3455749"/>
          <a:ext cx="2685380" cy="1611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rgbClr r="0" g="0" b="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Построение компромиссных матриц (учитывая значения критерия информативности)</a:t>
          </a:r>
        </a:p>
      </dsp:txBody>
      <dsp:txXfrm>
        <a:off x="47365" y="3502940"/>
        <a:ext cx="2590998" cy="151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B521C-2604-4C04-8DF1-1287E66BE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043A6D-C323-4209-B207-33C4A8F3A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37074-F9CF-41EB-9FE6-097D50B5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9A378-437D-4FA7-A6ED-3F977B49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A11B-00C8-4623-AC73-5BF05EE2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F9CC7-C56E-4C55-88B4-5B3F1AA1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D7DF0-E2DC-463B-918D-BCF6992DD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5ED3C-4208-4CFB-B502-29D9FC5A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0F17E-D9AC-4CBB-8499-F6200948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7236C-311D-415E-8280-E9E19850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8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F53D6B-D4B8-456C-B3E7-84C30BDBF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475099-E187-4C51-883D-61909F1F3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CEC81-AA06-4D29-8D6A-FCE55636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901C6-1034-433F-B702-112BA00F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A4FF4-7FDC-45D1-8A2F-D0D7D028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6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9181B-C5B2-487B-8793-3D9284FA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D6587B-A42A-4741-9A38-F85BFAD1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94322-8376-4F03-B406-847AFAE1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32A99-200E-4ABC-A2C3-0F600509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F90F7-B745-4528-AAA8-54CD9E2F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6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AADBC-43C4-4ABC-85E7-78FA1348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156677-AA00-4481-B902-D4923D5DC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E032C-4B79-487C-86DF-126E47ED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51F53-205E-4C00-9975-99CA1FF5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CBE88-E3E8-4623-9799-21CCADEA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A4686-8801-40CB-828E-BB1EC8A7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BEB0E-31FF-49DF-B59E-2935D76A9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6EEDA8-E874-435B-80AA-5737AC6E1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227D7C-B3B1-424B-8375-1525EBFD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58B280-FA95-4F8A-AB36-ADFC65FC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070157-7ECB-4071-8A83-BF4EED7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15F61-1F48-4C5F-8B30-AA5BCB4C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C03C9-BAA8-49A5-95F0-CD9B14DB2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F3523-51CA-40DB-A14D-C49BE5D48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156065-DE9D-41A6-8D01-602488CE6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686EAF-0A87-4D66-885F-FE827E755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7E8DB2-0323-4E63-95E5-4F355B5A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EA25D6-B2D8-435C-AF21-0B712C75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0DB4BF-A8AD-4127-8C70-93359015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E3FF-C642-4993-8263-569FBBE0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A804F4-AADD-4A04-B3D9-F576D317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FB7D45-44D9-47D7-A674-ACD3B593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4765C8-AC6D-4CFC-B5CC-6B90AA6B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CED05B-DA03-466A-A90C-DFEA10CF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7896FC-E9D9-45BC-9767-703C5A1B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BDD76B-3204-4658-AE8D-21AC427D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2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5B9E5-F6ED-4701-A2A7-2559657E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AA85F-7BA4-4E58-8762-4121A9682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4449BD-9883-4E14-9DA9-31CB3B9D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4AD00-7DDA-4BF4-8C78-ED15FBFC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422A8-771F-465E-89CC-7891FAA3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8F75BD-C61A-4AB8-980A-3725E764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5CA2D-C9C7-44F9-B298-2178EC4F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C0FA45-1A36-4124-A0A5-55803A5FB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9E3EBA-F409-48C1-BEB8-197E92664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EA5AF3-A540-4A8B-BBA7-662AD750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A8FC4-1397-4C6C-8CFD-FA6C1BB1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FF870C-9B71-4891-825F-5BBA1E62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9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A6687-83BC-41EE-A3E6-AA68D604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5717C7-07E6-4DC0-A4B5-A199503E4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C36AE-AA36-443C-87F0-54898B1C7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CDAF-F8FF-4B91-BB04-9842BC1AEBB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F69D0-830A-4739-917F-668E40FE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3B579-78CC-4070-B1C8-FE1B0756B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8DBDA-DF19-4EB6-A91A-DD6CA44CB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70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7B07FA-32C7-4F84-B8F5-706A266F9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0244"/>
            <a:ext cx="9144000" cy="2387600"/>
          </a:xfrm>
        </p:spPr>
        <p:txBody>
          <a:bodyPr>
            <a:noAutofit/>
          </a:bodyPr>
          <a:lstStyle/>
          <a:p>
            <a:r>
              <a:rPr lang="ru-RU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Результаты анализа глубины социально-экономических проблем в разрезе регионов Российской Федерации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8007097-1287-4B63-A0D2-DE933CDB9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0" y="4907756"/>
            <a:ext cx="9144000" cy="1655762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Волкова Мария Игоревна, к.э.н., доцент</a:t>
            </a:r>
          </a:p>
          <a:p>
            <a:pPr algn="l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ЦЭМИ РАН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27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0E3B-6241-45A9-9CBC-A6DDC47B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67" y="123912"/>
            <a:ext cx="10515600" cy="61023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Ранги регионов-лидеров и аутсайдеров (Демография), 2015-2018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FAB955-6669-4F60-8A5D-49ADE3645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240" y="998424"/>
            <a:ext cx="8290560" cy="57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09BA0-2C7D-4192-AC48-3B87EDAA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34"/>
            <a:ext cx="10515600" cy="47570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Значения индикатора «Социальная патология», 2018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382035F-F8DA-4A71-A8BD-2FBF6DE4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174" y="914400"/>
            <a:ext cx="9877651" cy="5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9E40F-824A-4E69-9F30-55FB0FFB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F47E357-54CA-4759-A598-25DF947C110D}"/>
              </a:ext>
            </a:extLst>
          </p:cNvPr>
          <p:cNvSpPr txBox="1">
            <a:spLocks/>
          </p:cNvSpPr>
          <p:nvPr/>
        </p:nvSpPr>
        <p:spPr>
          <a:xfrm>
            <a:off x="1131767" y="123912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/>
              <a:t>Ранги регионов-лидеров и аутсайдеров (Социальная сфера), 2015-2018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30E6492-D265-4841-AEBD-DB821EACD8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734147"/>
            <a:ext cx="8258175" cy="5447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64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309BD-437C-4C77-BC4A-A61F929C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48621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Значения индикатора «Благосостояние», 2018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BDE5979-C8C6-4635-BA15-6BB2EFFF5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504" y="1352550"/>
            <a:ext cx="9263728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7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BE4438-3AB2-4DB9-B17A-AA1DCD268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526" y="690880"/>
            <a:ext cx="9361575" cy="547624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8ED0A5-38B1-4604-9287-39B71DDC16A1}"/>
              </a:ext>
            </a:extLst>
          </p:cNvPr>
          <p:cNvSpPr txBox="1">
            <a:spLocks/>
          </p:cNvSpPr>
          <p:nvPr/>
        </p:nvSpPr>
        <p:spPr>
          <a:xfrm>
            <a:off x="1131767" y="123912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/>
              <a:t>Ранги регионов-лидеров и аутсайдеров (Благосостояние), 2015-2018</a:t>
            </a:r>
          </a:p>
        </p:txBody>
      </p:sp>
    </p:spTree>
    <p:extLst>
      <p:ext uri="{BB962C8B-B14F-4D97-AF65-F5344CB8AC3E}">
        <p14:creationId xmlns:p14="http://schemas.microsoft.com/office/powerpoint/2010/main" val="37286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F9F95-2B0D-4D09-A0CD-6D8919B9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/>
              <a:t>Веса групповых индикаторов в сводном индикаторе, 2018 г.</a:t>
            </a:r>
            <a:br>
              <a:rPr lang="ru-RU" sz="2800" dirty="0"/>
            </a:br>
            <a:r>
              <a:rPr lang="en-US" sz="2800" i="1" dirty="0"/>
              <a:t>J</a:t>
            </a:r>
            <a:r>
              <a:rPr lang="ru-RU" sz="2800" i="1" dirty="0"/>
              <a:t>=1 (Демография), </a:t>
            </a:r>
            <a:r>
              <a:rPr lang="en-US" sz="2800" i="1" dirty="0"/>
              <a:t>J</a:t>
            </a:r>
            <a:r>
              <a:rPr lang="ru-RU" sz="2800" i="1" dirty="0"/>
              <a:t>=2 (Благосостояние), </a:t>
            </a:r>
            <a:r>
              <a:rPr lang="en-US" sz="2800" i="1" dirty="0"/>
              <a:t>J</a:t>
            </a:r>
            <a:r>
              <a:rPr lang="ru-RU" sz="2800" i="1" dirty="0"/>
              <a:t>=3 (Социальная сфера)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209A1F-45D0-4EEA-916D-4B381C833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523" y="1422198"/>
            <a:ext cx="8380252" cy="50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35523-6E36-41EC-A524-321B70DA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/>
              <a:t>Диаграмма нормированных весов синтетических категорий качества жизни (КЖ) населения Российской Федерации, 2018 год</a:t>
            </a:r>
            <a:br>
              <a:rPr lang="ru-RU" sz="3200" i="1" dirty="0"/>
            </a:br>
            <a:endParaRPr lang="ru-RU" sz="3000" b="1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68D4C5-BD15-47E0-85B3-9C1444810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666" y="1222006"/>
            <a:ext cx="8769231" cy="52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60C22-B8A7-4AD9-AEDB-1C42F9B8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/>
              <a:t>Значения сводного индикатора, 2018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D386BE-6F46-41FE-A775-3AACF1A64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914" y="1190132"/>
            <a:ext cx="8872936" cy="50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ABD27-3F54-4D66-8B3F-53C28295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03"/>
            <a:ext cx="10515600" cy="5808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построения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обобщенных главных компонент (для трехмерных данных)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id="{C3E0B17E-C9E1-4F97-BC76-F8DF1F76295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732211"/>
                  </p:ext>
                </p:extLst>
              </p:nvPr>
            </p:nvGraphicFramePr>
            <p:xfrm>
              <a:off x="838200" y="655528"/>
              <a:ext cx="10515600" cy="58373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id="{C3E0B17E-C9E1-4F97-BC76-F8DF1F76295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732211"/>
                  </p:ext>
                </p:extLst>
              </p:nvPr>
            </p:nvGraphicFramePr>
            <p:xfrm>
              <a:off x="838200" y="655528"/>
              <a:ext cx="10515600" cy="58373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187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057A8-C4BC-4C39-829C-C0BBB2EA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60" y="214033"/>
            <a:ext cx="1699297" cy="162527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1800" dirty="0" err="1">
                <a:solidFill>
                  <a:srgbClr val="FFFFFF"/>
                </a:solidFill>
              </a:rPr>
              <a:t>Собствен-ные</a:t>
            </a:r>
            <a:r>
              <a:rPr lang="ru-RU" sz="1800" dirty="0">
                <a:solidFill>
                  <a:srgbClr val="FFFFFF"/>
                </a:solidFill>
              </a:rPr>
              <a:t> числа </a:t>
            </a:r>
            <a:r>
              <a:rPr lang="ru-RU" sz="1800" dirty="0" err="1">
                <a:solidFill>
                  <a:srgbClr val="FFFFFF"/>
                </a:solidFill>
              </a:rPr>
              <a:t>компро-миссной</a:t>
            </a:r>
            <a:r>
              <a:rPr lang="ru-RU" sz="1800" dirty="0">
                <a:solidFill>
                  <a:srgbClr val="FFFFFF"/>
                </a:solidFill>
              </a:rPr>
              <a:t> матрицы 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6889ABF-A676-45E8-9A8B-0FD6BE03D8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00" y="289560"/>
            <a:ext cx="9231759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81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800BB89-EFFF-4998-A175-05A0AE836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736"/>
              </p:ext>
            </p:extLst>
          </p:nvPr>
        </p:nvGraphicFramePr>
        <p:xfrm>
          <a:off x="838200" y="276225"/>
          <a:ext cx="10515600" cy="590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216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07FB7-E5D2-48DB-A7A5-72CD1737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189186"/>
            <a:ext cx="11432629" cy="491852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Проекция объекта (Алтайский край) (на первую ось компромиссного пространства) </a:t>
            </a:r>
            <a:br>
              <a:rPr lang="ru-RU" sz="2200" dirty="0">
                <a:effectLst/>
              </a:rPr>
            </a:br>
            <a:endParaRPr lang="ru-RU" sz="2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3D7261-264B-473E-837C-EAB5F8C6E217}"/>
              </a:ext>
            </a:extLst>
          </p:cNvPr>
          <p:cNvSpPr/>
          <p:nvPr/>
        </p:nvSpPr>
        <p:spPr>
          <a:xfrm rot="16200000">
            <a:off x="-275116" y="3192518"/>
            <a:ext cx="1401572" cy="47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Ось 2. 14%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C0FC5-34BA-4CD5-B978-E6F395E9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03" y="578873"/>
            <a:ext cx="11254191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35CFA-5B36-43A6-9D0D-7B3DDE74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4" y="133899"/>
            <a:ext cx="10618076" cy="465192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Проекция объекта (республика Хакасия) (на первую ось компромиссного пространства) </a:t>
            </a:r>
            <a:br>
              <a:rPr lang="ru-RU" sz="2200" dirty="0">
                <a:effectLst/>
              </a:rPr>
            </a:br>
            <a:endParaRPr lang="ru-RU" sz="2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D845C5-B6FA-46B6-AA69-977C5A9397A0}"/>
              </a:ext>
            </a:extLst>
          </p:cNvPr>
          <p:cNvSpPr/>
          <p:nvPr/>
        </p:nvSpPr>
        <p:spPr>
          <a:xfrm>
            <a:off x="5728138" y="831687"/>
            <a:ext cx="1366346" cy="46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Ось 1. 41%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0B682F-578A-459A-94EA-7BBCF7680FFD}"/>
              </a:ext>
            </a:extLst>
          </p:cNvPr>
          <p:cNvSpPr/>
          <p:nvPr/>
        </p:nvSpPr>
        <p:spPr>
          <a:xfrm rot="16200000">
            <a:off x="-99068" y="3151544"/>
            <a:ext cx="1401572" cy="47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Ось 2. 14%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EF409-B499-4108-B649-6E2B138F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639838"/>
            <a:ext cx="10516511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192214D-A724-4E76-9F51-E48D50C50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ru-RU" sz="8800" i="1" dirty="0">
                <a:solidFill>
                  <a:schemeClr val="accent6">
                    <a:lumMod val="50000"/>
                  </a:schemeClr>
                </a:solidFill>
              </a:rPr>
              <a:t>СПАСИБО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C87CABD-2690-4212-B618-45297A312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i="1" dirty="0">
                <a:solidFill>
                  <a:schemeClr val="accent6">
                    <a:lumMod val="50000"/>
                  </a:schemeClr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7575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B56F6-16F8-4870-A988-980F5B40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Примеры имитационных моделей, в которых население выступает в роли одного из основных агентов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F398E-C27A-40C6-9D86-7935BB19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 err="1"/>
              <a:t>Genkin</a:t>
            </a:r>
            <a:r>
              <a:rPr lang="en-US" dirty="0"/>
              <a:t> M., </a:t>
            </a:r>
            <a:r>
              <a:rPr lang="en-US" dirty="0" err="1"/>
              <a:t>Gutfraind</a:t>
            </a:r>
            <a:r>
              <a:rPr lang="en-US" dirty="0"/>
              <a:t> A. (2008): How Do Terrorist Cells Self-Assemble? Insights from an Agent-Based Model. Annual meeting of the American Sociological Association, Sheraton Boston and the Boston Marriott Copley Place, Boston, MA, Jul 31, 2008</a:t>
            </a:r>
            <a:r>
              <a:rPr lang="ru-RU" dirty="0"/>
              <a:t>.</a:t>
            </a:r>
          </a:p>
          <a:p>
            <a:r>
              <a:rPr lang="ru-RU" dirty="0"/>
              <a:t>С.Я. Сущий, Г.А. </a:t>
            </a:r>
            <a:r>
              <a:rPr lang="ru-RU" dirty="0" err="1"/>
              <a:t>Угольницкий</a:t>
            </a:r>
            <a:r>
              <a:rPr lang="ru-RU" dirty="0"/>
              <a:t>, В.К. Дьяченко. Имитационное моделирование борьбы с экстремизмом на Северном Кавказе. Социология: 4М. 2013. № 37. С. 126-150.</a:t>
            </a:r>
          </a:p>
          <a:p>
            <a:r>
              <a:rPr lang="en-US" dirty="0"/>
              <a:t>Steve Kiser. Financing Terror. An Analysis and Simulation for Affecting Al Qaeda's Financial Infrastructure. – 2004. </a:t>
            </a:r>
            <a:r>
              <a:rPr lang="ru-RU" dirty="0"/>
              <a:t>247 р.</a:t>
            </a:r>
          </a:p>
        </p:txBody>
      </p:sp>
    </p:spTree>
    <p:extLst>
      <p:ext uri="{BB962C8B-B14F-4D97-AF65-F5344CB8AC3E}">
        <p14:creationId xmlns:p14="http://schemas.microsoft.com/office/powerpoint/2010/main" val="262731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19ABA-5E35-44D4-94BA-00A53D99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68287"/>
            <a:ext cx="10829925" cy="8255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/>
              <a:t>Группы наиболее острых социально-экономических проблем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AAB2329-79FE-408C-87CE-3BD1E5E50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215479"/>
              </p:ext>
            </p:extLst>
          </p:nvPr>
        </p:nvGraphicFramePr>
        <p:xfrm>
          <a:off x="838200" y="962025"/>
          <a:ext cx="10515600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8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DA216-3FFF-45AC-96C5-18CEF01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68700"/>
            <a:ext cx="11227676" cy="612337"/>
          </a:xfrm>
        </p:spPr>
        <p:txBody>
          <a:bodyPr>
            <a:noAutofit/>
          </a:bodyPr>
          <a:lstStyle/>
          <a:p>
            <a:r>
              <a:rPr lang="ru-RU" sz="3400" b="1" i="1" dirty="0"/>
              <a:t>Основные направления реализации национальных проектов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E379416-5963-495E-B790-956961AEF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413723"/>
              </p:ext>
            </p:extLst>
          </p:nvPr>
        </p:nvGraphicFramePr>
        <p:xfrm>
          <a:off x="838199" y="777766"/>
          <a:ext cx="10838793" cy="539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03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E790B-5D39-49F5-AB06-93FB135D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299927"/>
            <a:ext cx="11592910" cy="57029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Методология расчета сводных индикаторов  в рамках метода ГК. Схема 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4E3175B-13AA-4280-A309-5A37D58B3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186999"/>
              </p:ext>
            </p:extLst>
          </p:nvPr>
        </p:nvGraphicFramePr>
        <p:xfrm>
          <a:off x="838200" y="966952"/>
          <a:ext cx="10515600" cy="521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00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5BFB6-66C6-4CF9-A167-51CB835A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29"/>
            <a:ext cx="10515600" cy="4336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/>
              <a:t>Список переменных (по регионам России)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1C015E8-6F62-485A-8134-699772476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354865"/>
              </p:ext>
            </p:extLst>
          </p:nvPr>
        </p:nvGraphicFramePr>
        <p:xfrm>
          <a:off x="838200" y="599090"/>
          <a:ext cx="10515600" cy="557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12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A4BC6-B9F5-439F-BF55-7F1D53B0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25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Веса критериев внутри категорий (2018)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D38B51-D62C-4107-B889-87B4DEBF7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810934"/>
              </p:ext>
            </p:extLst>
          </p:nvPr>
        </p:nvGraphicFramePr>
        <p:xfrm>
          <a:off x="838200" y="893380"/>
          <a:ext cx="10515600" cy="528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76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3BAF1-0BE5-43AE-9596-BC5256A9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71"/>
            <a:ext cx="10515600" cy="6543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Значения индикатора «Демография», 2018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606D57-DE03-4F60-BDF8-319556B3A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907" y="1108819"/>
            <a:ext cx="9605194" cy="53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7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8315</TotalTime>
  <Words>795</Words>
  <Application>Microsoft Office PowerPoint</Application>
  <PresentationFormat>Широкоэкранный</PresentationFormat>
  <Paragraphs>114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Тема Office</vt:lpstr>
      <vt:lpstr>Результаты анализа глубины социально-экономических проблем в разрезе регионов Российской Федерации</vt:lpstr>
      <vt:lpstr>Презентация PowerPoint</vt:lpstr>
      <vt:lpstr>Примеры имитационных моделей, в которых население выступает в роли одного из основных агентов</vt:lpstr>
      <vt:lpstr>Группы наиболее острых социально-экономических проблем</vt:lpstr>
      <vt:lpstr>Основные направления реализации национальных проектов </vt:lpstr>
      <vt:lpstr>Методология расчета сводных индикаторов  в рамках метода ГК. Схема  </vt:lpstr>
      <vt:lpstr>Список переменных (по регионам России)</vt:lpstr>
      <vt:lpstr>Веса критериев внутри категорий (2018)</vt:lpstr>
      <vt:lpstr>Значения индикатора «Демография», 2018</vt:lpstr>
      <vt:lpstr>Ранги регионов-лидеров и аутсайдеров (Демография), 2015-2018</vt:lpstr>
      <vt:lpstr>Значения индикатора «Социальная патология», 2018</vt:lpstr>
      <vt:lpstr> </vt:lpstr>
      <vt:lpstr>Значения индикатора «Благосостояние», 2018</vt:lpstr>
      <vt:lpstr>Презентация PowerPoint</vt:lpstr>
      <vt:lpstr>Веса групповых индикаторов в сводном индикаторе, 2018 г. J=1 (Демография), J=2 (Благосостояние), J=3 (Социальная сфера)</vt:lpstr>
      <vt:lpstr>Диаграмма нормированных весов синтетических категорий качества жизни (КЖ) населения Российской Федерации, 2018 год </vt:lpstr>
      <vt:lpstr>Значения сводного индикатора, 2018</vt:lpstr>
      <vt:lpstr>Схема построения обобщенных главных компонент (для трехмерных данных)</vt:lpstr>
      <vt:lpstr>Собствен-ные числа компро-миссной матрицы </vt:lpstr>
      <vt:lpstr>Проекция объекта (Алтайский край) (на первую ось компромиссного пространства)  </vt:lpstr>
      <vt:lpstr>Проекция объекта (республика Хакасия) (на первую ось компромиссного пространства)  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качества жизни населения Российской Федерации   (в контексте реализации указа Президента РФ от 07.05.2018 года №204) с использованием инструментария многомерного статистического анализа и эконометрики</dc:title>
  <dc:creator>Маша</dc:creator>
  <cp:lastModifiedBy>Маша</cp:lastModifiedBy>
  <cp:revision>59</cp:revision>
  <dcterms:created xsi:type="dcterms:W3CDTF">2018-10-30T19:08:06Z</dcterms:created>
  <dcterms:modified xsi:type="dcterms:W3CDTF">2018-11-13T06:52:00Z</dcterms:modified>
</cp:coreProperties>
</file>