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2"/>
  </p:notesMasterIdLst>
  <p:sldIdLst>
    <p:sldId id="256" r:id="rId2"/>
    <p:sldId id="286" r:id="rId3"/>
    <p:sldId id="283" r:id="rId4"/>
    <p:sldId id="281" r:id="rId5"/>
    <p:sldId id="284" r:id="rId6"/>
    <p:sldId id="258" r:id="rId7"/>
    <p:sldId id="285" r:id="rId8"/>
    <p:sldId id="282" r:id="rId9"/>
    <p:sldId id="287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24" autoAdjust="0"/>
  </p:normalViewPr>
  <p:slideViewPr>
    <p:cSldViewPr>
      <p:cViewPr>
        <p:scale>
          <a:sx n="75" d="100"/>
          <a:sy n="75" d="100"/>
        </p:scale>
        <p:origin x="109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C3A66-255C-441D-A2F5-83C91ED5C8B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A8C1F2-C2D4-4BE5-90FC-9DABF6C8274A}">
      <dgm:prSet phldrT="[Текст]" custT="1"/>
      <dgm:spPr/>
      <dgm:t>
        <a:bodyPr/>
        <a:lstStyle/>
        <a:p>
          <a:r>
            <a:rPr lang="ru-RU" sz="3600" dirty="0" smtClean="0"/>
            <a:t>Цель</a:t>
          </a:r>
          <a:endParaRPr lang="ru-RU" sz="3600" dirty="0"/>
        </a:p>
      </dgm:t>
    </dgm:pt>
    <dgm:pt modelId="{FC83D995-4CE3-4F1A-8161-1676B4EDEFDA}" type="parTrans" cxnId="{0981B5B9-0D84-4D62-9595-E966B9EF51AF}">
      <dgm:prSet/>
      <dgm:spPr/>
      <dgm:t>
        <a:bodyPr/>
        <a:lstStyle/>
        <a:p>
          <a:endParaRPr lang="ru-RU"/>
        </a:p>
      </dgm:t>
    </dgm:pt>
    <dgm:pt modelId="{D2FCB1B3-1827-4EA1-9277-004C44CEF640}" type="sibTrans" cxnId="{0981B5B9-0D84-4D62-9595-E966B9EF51AF}">
      <dgm:prSet/>
      <dgm:spPr/>
      <dgm:t>
        <a:bodyPr/>
        <a:lstStyle/>
        <a:p>
          <a:endParaRPr lang="ru-RU"/>
        </a:p>
      </dgm:t>
    </dgm:pt>
    <dgm:pt modelId="{73B98BFF-A395-4BD9-9DF7-2B7E82F92D55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Разработка программного продукта для решения задачи классификации с помощью методов машинного обучения на входных данных в контексте различных предметных областей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BAB696CE-07D7-4A28-8578-81648D1B4E56}" type="parTrans" cxnId="{2CDB8FF1-978F-4A76-9D7B-52F9742B0138}">
      <dgm:prSet/>
      <dgm:spPr/>
      <dgm:t>
        <a:bodyPr/>
        <a:lstStyle/>
        <a:p>
          <a:endParaRPr lang="ru-RU"/>
        </a:p>
      </dgm:t>
    </dgm:pt>
    <dgm:pt modelId="{7F8777DA-4E40-4813-A103-3ACD8B7E24F1}" type="sibTrans" cxnId="{2CDB8FF1-978F-4A76-9D7B-52F9742B0138}">
      <dgm:prSet/>
      <dgm:spPr/>
      <dgm:t>
        <a:bodyPr/>
        <a:lstStyle/>
        <a:p>
          <a:endParaRPr lang="ru-RU"/>
        </a:p>
      </dgm:t>
    </dgm:pt>
    <dgm:pt modelId="{8B71CFBF-1F17-4F21-A9E8-673563BF17F4}" type="pres">
      <dgm:prSet presAssocID="{A4BC3A66-255C-441D-A2F5-83C91ED5C8B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0E4F71D-B9DB-4D7D-A926-CC02A93EBC46}" type="pres">
      <dgm:prSet presAssocID="{C8A8C1F2-C2D4-4BE5-90FC-9DABF6C8274A}" presName="horFlow" presStyleCnt="0"/>
      <dgm:spPr/>
    </dgm:pt>
    <dgm:pt modelId="{95BC2156-DF0D-4A38-B635-C871403993B8}" type="pres">
      <dgm:prSet presAssocID="{C8A8C1F2-C2D4-4BE5-90FC-9DABF6C8274A}" presName="bigChev" presStyleLbl="node1" presStyleIdx="0" presStyleCnt="1" custScaleX="110788" custScaleY="140030"/>
      <dgm:spPr/>
    </dgm:pt>
    <dgm:pt modelId="{A5CCE13D-E565-4069-9962-3873850EB34A}" type="pres">
      <dgm:prSet presAssocID="{BAB696CE-07D7-4A28-8578-81648D1B4E56}" presName="parTrans" presStyleCnt="0"/>
      <dgm:spPr/>
    </dgm:pt>
    <dgm:pt modelId="{EEED85FC-96FF-477C-8198-A4C3811A0762}" type="pres">
      <dgm:prSet presAssocID="{73B98BFF-A395-4BD9-9DF7-2B7E82F92D55}" presName="node" presStyleLbl="alignAccFollowNode1" presStyleIdx="0" presStyleCnt="1" custScaleX="304619" custScaleY="168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1B5B9-0D84-4D62-9595-E966B9EF51AF}" srcId="{A4BC3A66-255C-441D-A2F5-83C91ED5C8BC}" destId="{C8A8C1F2-C2D4-4BE5-90FC-9DABF6C8274A}" srcOrd="0" destOrd="0" parTransId="{FC83D995-4CE3-4F1A-8161-1676B4EDEFDA}" sibTransId="{D2FCB1B3-1827-4EA1-9277-004C44CEF640}"/>
    <dgm:cxn modelId="{FEDDC18E-1920-4C17-8518-730D096A548A}" type="presOf" srcId="{73B98BFF-A395-4BD9-9DF7-2B7E82F92D55}" destId="{EEED85FC-96FF-477C-8198-A4C3811A0762}" srcOrd="0" destOrd="0" presId="urn:microsoft.com/office/officeart/2005/8/layout/lProcess3"/>
    <dgm:cxn modelId="{DF608904-0391-4F09-BD94-16FB7BAB131E}" type="presOf" srcId="{C8A8C1F2-C2D4-4BE5-90FC-9DABF6C8274A}" destId="{95BC2156-DF0D-4A38-B635-C871403993B8}" srcOrd="0" destOrd="0" presId="urn:microsoft.com/office/officeart/2005/8/layout/lProcess3"/>
    <dgm:cxn modelId="{2CDB8FF1-978F-4A76-9D7B-52F9742B0138}" srcId="{C8A8C1F2-C2D4-4BE5-90FC-9DABF6C8274A}" destId="{73B98BFF-A395-4BD9-9DF7-2B7E82F92D55}" srcOrd="0" destOrd="0" parTransId="{BAB696CE-07D7-4A28-8578-81648D1B4E56}" sibTransId="{7F8777DA-4E40-4813-A103-3ACD8B7E24F1}"/>
    <dgm:cxn modelId="{B67D0F3D-0B0C-4B87-9429-A90914E28E3F}" type="presOf" srcId="{A4BC3A66-255C-441D-A2F5-83C91ED5C8BC}" destId="{8B71CFBF-1F17-4F21-A9E8-673563BF17F4}" srcOrd="0" destOrd="0" presId="urn:microsoft.com/office/officeart/2005/8/layout/lProcess3"/>
    <dgm:cxn modelId="{D49B5ECD-D872-42C2-AC0E-14CC3A4ACA4C}" type="presParOf" srcId="{8B71CFBF-1F17-4F21-A9E8-673563BF17F4}" destId="{50E4F71D-B9DB-4D7D-A926-CC02A93EBC46}" srcOrd="0" destOrd="0" presId="urn:microsoft.com/office/officeart/2005/8/layout/lProcess3"/>
    <dgm:cxn modelId="{C61C82A8-706D-4B27-AE32-CC60F6ADF1E5}" type="presParOf" srcId="{50E4F71D-B9DB-4D7D-A926-CC02A93EBC46}" destId="{95BC2156-DF0D-4A38-B635-C871403993B8}" srcOrd="0" destOrd="0" presId="urn:microsoft.com/office/officeart/2005/8/layout/lProcess3"/>
    <dgm:cxn modelId="{1370DAA7-2062-487F-8829-DCACFAC31161}" type="presParOf" srcId="{50E4F71D-B9DB-4D7D-A926-CC02A93EBC46}" destId="{A5CCE13D-E565-4069-9962-3873850EB34A}" srcOrd="1" destOrd="0" presId="urn:microsoft.com/office/officeart/2005/8/layout/lProcess3"/>
    <dgm:cxn modelId="{2E9F8221-773E-4F69-AA7D-024C0EBAF723}" type="presParOf" srcId="{50E4F71D-B9DB-4D7D-A926-CC02A93EBC46}" destId="{EEED85FC-96FF-477C-8198-A4C3811A076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A3A60-D983-4F22-AF22-F8BFA9415AB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A5122B-D66A-46EA-8DA1-AA2167E5B9FA}">
      <dgm:prSet phldrT="[Текст]"/>
      <dgm:spPr/>
      <dgm:t>
        <a:bodyPr/>
        <a:lstStyle/>
        <a:p>
          <a:r>
            <a:rPr lang="ru-RU" dirty="0" smtClean="0"/>
            <a:t>Входные данные</a:t>
          </a:r>
          <a:endParaRPr lang="ru-RU" dirty="0"/>
        </a:p>
      </dgm:t>
    </dgm:pt>
    <dgm:pt modelId="{435C8191-6834-448E-B9BD-5EF6043E1DEE}" type="parTrans" cxnId="{088124B9-E19A-474F-B3F2-C01991692B5A}">
      <dgm:prSet/>
      <dgm:spPr/>
      <dgm:t>
        <a:bodyPr/>
        <a:lstStyle/>
        <a:p>
          <a:endParaRPr lang="ru-RU"/>
        </a:p>
      </dgm:t>
    </dgm:pt>
    <dgm:pt modelId="{61A0BDDD-B506-42E9-AAD6-D2576C02A801}" type="sibTrans" cxnId="{088124B9-E19A-474F-B3F2-C01991692B5A}">
      <dgm:prSet/>
      <dgm:spPr/>
      <dgm:t>
        <a:bodyPr/>
        <a:lstStyle/>
        <a:p>
          <a:endParaRPr lang="ru-RU"/>
        </a:p>
      </dgm:t>
    </dgm:pt>
    <dgm:pt modelId="{35ADF424-C83A-450E-B19C-C6309B868CAF}">
      <dgm:prSet phldrT="[Текст]"/>
      <dgm:spPr/>
      <dgm:t>
        <a:bodyPr/>
        <a:lstStyle/>
        <a:p>
          <a:r>
            <a:rPr lang="ru-RU" dirty="0" smtClean="0"/>
            <a:t>Входные данные</a:t>
          </a:r>
          <a:endParaRPr lang="ru-RU" dirty="0"/>
        </a:p>
      </dgm:t>
    </dgm:pt>
    <dgm:pt modelId="{1C69F2EF-BAAE-4D5D-93D9-C178BEF810EE}" type="parTrans" cxnId="{82E753A6-C27B-4F40-A978-40FBA78B85B6}">
      <dgm:prSet/>
      <dgm:spPr/>
      <dgm:t>
        <a:bodyPr/>
        <a:lstStyle/>
        <a:p>
          <a:endParaRPr lang="ru-RU"/>
        </a:p>
      </dgm:t>
    </dgm:pt>
    <dgm:pt modelId="{86D37FDC-FEF7-45C2-A8A5-EB1FAE8BE026}" type="sibTrans" cxnId="{82E753A6-C27B-4F40-A978-40FBA78B85B6}">
      <dgm:prSet/>
      <dgm:spPr/>
      <dgm:t>
        <a:bodyPr/>
        <a:lstStyle/>
        <a:p>
          <a:endParaRPr lang="ru-RU"/>
        </a:p>
      </dgm:t>
    </dgm:pt>
    <dgm:pt modelId="{906B832D-6459-4140-BE5C-4B8D8AD2B7D1}">
      <dgm:prSet phldrT="[Текст]"/>
      <dgm:spPr/>
      <dgm:t>
        <a:bodyPr/>
        <a:lstStyle/>
        <a:p>
          <a:r>
            <a:rPr lang="ru-RU" dirty="0" smtClean="0"/>
            <a:t>Входные данные</a:t>
          </a:r>
          <a:endParaRPr lang="ru-RU" dirty="0"/>
        </a:p>
      </dgm:t>
    </dgm:pt>
    <dgm:pt modelId="{39959E0F-B83E-4727-8F2E-ECDEF1BB7A75}" type="parTrans" cxnId="{6B8EA85C-378C-4CFE-B269-0607E37E31F7}">
      <dgm:prSet/>
      <dgm:spPr/>
      <dgm:t>
        <a:bodyPr/>
        <a:lstStyle/>
        <a:p>
          <a:endParaRPr lang="ru-RU"/>
        </a:p>
      </dgm:t>
    </dgm:pt>
    <dgm:pt modelId="{6E7C72D0-F1C1-477D-97CC-4A333C0D9E4C}" type="sibTrans" cxnId="{6B8EA85C-378C-4CFE-B269-0607E37E31F7}">
      <dgm:prSet/>
      <dgm:spPr/>
      <dgm:t>
        <a:bodyPr/>
        <a:lstStyle/>
        <a:p>
          <a:endParaRPr lang="ru-RU"/>
        </a:p>
      </dgm:t>
    </dgm:pt>
    <dgm:pt modelId="{AA3FF37C-D50B-43D5-A27A-03231F672881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95E14C1-8A8E-4D14-80CE-F8FB29CC4746}" type="sibTrans" cxnId="{FC6EEFE4-173A-4BEF-ADAA-2EC7697A1C61}">
      <dgm:prSet/>
      <dgm:spPr/>
      <dgm:t>
        <a:bodyPr/>
        <a:lstStyle/>
        <a:p>
          <a:endParaRPr lang="ru-RU"/>
        </a:p>
      </dgm:t>
    </dgm:pt>
    <dgm:pt modelId="{7167FDB9-0DAA-4CEB-AED2-5F42C627D636}" type="parTrans" cxnId="{FC6EEFE4-173A-4BEF-ADAA-2EC7697A1C61}">
      <dgm:prSet/>
      <dgm:spPr/>
      <dgm:t>
        <a:bodyPr/>
        <a:lstStyle/>
        <a:p>
          <a:endParaRPr lang="ru-RU"/>
        </a:p>
      </dgm:t>
    </dgm:pt>
    <dgm:pt modelId="{4CD9F1CE-6B26-44C8-B664-93964E06F319}" type="pres">
      <dgm:prSet presAssocID="{4CEA3A60-D983-4F22-AF22-F8BFA9415ABB}" presName="Name0" presStyleCnt="0">
        <dgm:presLayoutVars>
          <dgm:chMax val="4"/>
          <dgm:resizeHandles val="exact"/>
        </dgm:presLayoutVars>
      </dgm:prSet>
      <dgm:spPr/>
    </dgm:pt>
    <dgm:pt modelId="{20A8858C-47F1-4B93-83E6-0C846EBD2A10}" type="pres">
      <dgm:prSet presAssocID="{4CEA3A60-D983-4F22-AF22-F8BFA9415ABB}" presName="ellipse" presStyleLbl="trBgShp" presStyleIdx="0" presStyleCnt="1"/>
      <dgm:spPr/>
    </dgm:pt>
    <dgm:pt modelId="{8E55BF20-CA1F-4561-9044-BA79707C4F52}" type="pres">
      <dgm:prSet presAssocID="{4CEA3A60-D983-4F22-AF22-F8BFA9415ABB}" presName="arrow1" presStyleLbl="f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D1D5DE-0283-45D2-A18C-E4C0324BFADB}" type="pres">
      <dgm:prSet presAssocID="{4CEA3A60-D983-4F22-AF22-F8BFA9415AB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9AB7D-1350-4D92-B37F-D17C01A759D7}" type="pres">
      <dgm:prSet presAssocID="{35ADF424-C83A-450E-B19C-C6309B868CA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874CE-962F-4C96-97CF-5BF13DD59604}" type="pres">
      <dgm:prSet presAssocID="{906B832D-6459-4140-BE5C-4B8D8AD2B7D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AFFF1-72DE-4CE1-8E70-F1A3063F7C36}" type="pres">
      <dgm:prSet presAssocID="{AA3FF37C-D50B-43D5-A27A-03231F67288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4C489-9248-4740-851A-26806A862362}" type="pres">
      <dgm:prSet presAssocID="{4CEA3A60-D983-4F22-AF22-F8BFA9415ABB}" presName="funnel" presStyleLbl="trAlignAcc1" presStyleIdx="0" presStyleCnt="1"/>
      <dgm:spPr/>
    </dgm:pt>
  </dgm:ptLst>
  <dgm:cxnLst>
    <dgm:cxn modelId="{FC6EEFE4-173A-4BEF-ADAA-2EC7697A1C61}" srcId="{4CEA3A60-D983-4F22-AF22-F8BFA9415ABB}" destId="{AA3FF37C-D50B-43D5-A27A-03231F672881}" srcOrd="3" destOrd="0" parTransId="{7167FDB9-0DAA-4CEB-AED2-5F42C627D636}" sibTransId="{995E14C1-8A8E-4D14-80CE-F8FB29CC4746}"/>
    <dgm:cxn modelId="{6B8EA85C-378C-4CFE-B269-0607E37E31F7}" srcId="{4CEA3A60-D983-4F22-AF22-F8BFA9415ABB}" destId="{906B832D-6459-4140-BE5C-4B8D8AD2B7D1}" srcOrd="2" destOrd="0" parTransId="{39959E0F-B83E-4727-8F2E-ECDEF1BB7A75}" sibTransId="{6E7C72D0-F1C1-477D-97CC-4A333C0D9E4C}"/>
    <dgm:cxn modelId="{091C4FFC-A193-472D-9BE1-CDE361159B93}" type="presOf" srcId="{906B832D-6459-4140-BE5C-4B8D8AD2B7D1}" destId="{3119AB7D-1350-4D92-B37F-D17C01A759D7}" srcOrd="0" destOrd="0" presId="urn:microsoft.com/office/officeart/2005/8/layout/funnel1"/>
    <dgm:cxn modelId="{E6DA2BE6-672C-4081-AB1D-7E2FF5B09073}" type="presOf" srcId="{44A5122B-D66A-46EA-8DA1-AA2167E5B9FA}" destId="{37BAFFF1-72DE-4CE1-8E70-F1A3063F7C36}" srcOrd="0" destOrd="0" presId="urn:microsoft.com/office/officeart/2005/8/layout/funnel1"/>
    <dgm:cxn modelId="{838554B6-46F4-4A3D-ADE6-29FC38D66AB9}" type="presOf" srcId="{AA3FF37C-D50B-43D5-A27A-03231F672881}" destId="{20D1D5DE-0283-45D2-A18C-E4C0324BFADB}" srcOrd="0" destOrd="0" presId="urn:microsoft.com/office/officeart/2005/8/layout/funnel1"/>
    <dgm:cxn modelId="{088124B9-E19A-474F-B3F2-C01991692B5A}" srcId="{4CEA3A60-D983-4F22-AF22-F8BFA9415ABB}" destId="{44A5122B-D66A-46EA-8DA1-AA2167E5B9FA}" srcOrd="0" destOrd="0" parTransId="{435C8191-6834-448E-B9BD-5EF6043E1DEE}" sibTransId="{61A0BDDD-B506-42E9-AAD6-D2576C02A801}"/>
    <dgm:cxn modelId="{82E753A6-C27B-4F40-A978-40FBA78B85B6}" srcId="{4CEA3A60-D983-4F22-AF22-F8BFA9415ABB}" destId="{35ADF424-C83A-450E-B19C-C6309B868CAF}" srcOrd="1" destOrd="0" parTransId="{1C69F2EF-BAAE-4D5D-93D9-C178BEF810EE}" sibTransId="{86D37FDC-FEF7-45C2-A8A5-EB1FAE8BE026}"/>
    <dgm:cxn modelId="{F0B2BE57-A972-4DB5-A630-D3074A9DEE7A}" type="presOf" srcId="{35ADF424-C83A-450E-B19C-C6309B868CAF}" destId="{25D874CE-962F-4C96-97CF-5BF13DD59604}" srcOrd="0" destOrd="0" presId="urn:microsoft.com/office/officeart/2005/8/layout/funnel1"/>
    <dgm:cxn modelId="{9C5F3B30-7E9C-4A75-8511-29A427A64A7F}" type="presOf" srcId="{4CEA3A60-D983-4F22-AF22-F8BFA9415ABB}" destId="{4CD9F1CE-6B26-44C8-B664-93964E06F319}" srcOrd="0" destOrd="0" presId="urn:microsoft.com/office/officeart/2005/8/layout/funnel1"/>
    <dgm:cxn modelId="{A73C177D-41E9-4035-BE0F-A92C269406C8}" type="presParOf" srcId="{4CD9F1CE-6B26-44C8-B664-93964E06F319}" destId="{20A8858C-47F1-4B93-83E6-0C846EBD2A10}" srcOrd="0" destOrd="0" presId="urn:microsoft.com/office/officeart/2005/8/layout/funnel1"/>
    <dgm:cxn modelId="{F4C9470D-88AD-42E0-9694-D2AA304144E0}" type="presParOf" srcId="{4CD9F1CE-6B26-44C8-B664-93964E06F319}" destId="{8E55BF20-CA1F-4561-9044-BA79707C4F52}" srcOrd="1" destOrd="0" presId="urn:microsoft.com/office/officeart/2005/8/layout/funnel1"/>
    <dgm:cxn modelId="{C314B2E8-A423-41A5-A9C9-FE759DF9D869}" type="presParOf" srcId="{4CD9F1CE-6B26-44C8-B664-93964E06F319}" destId="{20D1D5DE-0283-45D2-A18C-E4C0324BFADB}" srcOrd="2" destOrd="0" presId="urn:microsoft.com/office/officeart/2005/8/layout/funnel1"/>
    <dgm:cxn modelId="{959D3E7B-5AAB-4EE5-B661-B8FF32306826}" type="presParOf" srcId="{4CD9F1CE-6B26-44C8-B664-93964E06F319}" destId="{3119AB7D-1350-4D92-B37F-D17C01A759D7}" srcOrd="3" destOrd="0" presId="urn:microsoft.com/office/officeart/2005/8/layout/funnel1"/>
    <dgm:cxn modelId="{E5EE3BDA-AFC7-4C26-A865-760257551A40}" type="presParOf" srcId="{4CD9F1CE-6B26-44C8-B664-93964E06F319}" destId="{25D874CE-962F-4C96-97CF-5BF13DD59604}" srcOrd="4" destOrd="0" presId="urn:microsoft.com/office/officeart/2005/8/layout/funnel1"/>
    <dgm:cxn modelId="{8E4C5977-BA64-49E5-B156-22F43E93AF90}" type="presParOf" srcId="{4CD9F1CE-6B26-44C8-B664-93964E06F319}" destId="{37BAFFF1-72DE-4CE1-8E70-F1A3063F7C36}" srcOrd="5" destOrd="0" presId="urn:microsoft.com/office/officeart/2005/8/layout/funnel1"/>
    <dgm:cxn modelId="{5C3AA60C-1DB4-4145-A0A3-3C723BBFE081}" type="presParOf" srcId="{4CD9F1CE-6B26-44C8-B664-93964E06F319}" destId="{57F4C489-9248-4740-851A-26806A86236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76626-95C5-421C-9ADD-9B5D3781337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973CA7E-4ADC-47F7-A315-07B94E1C3A9F}">
      <dgm:prSet phldrT="[Текст]"/>
      <dgm:spPr/>
      <dgm:t>
        <a:bodyPr/>
        <a:lstStyle/>
        <a:p>
          <a:r>
            <a:rPr lang="ru-RU" dirty="0" smtClean="0"/>
            <a:t>Обучение модели</a:t>
          </a:r>
          <a:endParaRPr lang="ru-RU" dirty="0"/>
        </a:p>
      </dgm:t>
    </dgm:pt>
    <dgm:pt modelId="{76ABFE09-2F7F-41B2-8058-0DFB12CA2F84}" type="parTrans" cxnId="{5F460FE6-1427-477F-B2A9-8A085B1F7733}">
      <dgm:prSet/>
      <dgm:spPr/>
      <dgm:t>
        <a:bodyPr/>
        <a:lstStyle/>
        <a:p>
          <a:endParaRPr lang="ru-RU"/>
        </a:p>
      </dgm:t>
    </dgm:pt>
    <dgm:pt modelId="{C9636065-CFC8-4890-B8D2-1BA06D27B5B2}" type="sibTrans" cxnId="{5F460FE6-1427-477F-B2A9-8A085B1F7733}">
      <dgm:prSet/>
      <dgm:spPr/>
      <dgm:t>
        <a:bodyPr/>
        <a:lstStyle/>
        <a:p>
          <a:endParaRPr lang="ru-RU"/>
        </a:p>
      </dgm:t>
    </dgm:pt>
    <dgm:pt modelId="{7196CFED-A332-4891-92A3-4DD4212E2D36}">
      <dgm:prSet phldrT="[Текст]"/>
      <dgm:spPr/>
      <dgm:t>
        <a:bodyPr/>
        <a:lstStyle/>
        <a:p>
          <a:r>
            <a:rPr lang="ru-RU" dirty="0" smtClean="0"/>
            <a:t>Результат классификации</a:t>
          </a:r>
          <a:endParaRPr lang="ru-RU" dirty="0"/>
        </a:p>
      </dgm:t>
    </dgm:pt>
    <dgm:pt modelId="{D6712593-0035-4ECF-BAF3-7DDB93743114}" type="parTrans" cxnId="{A7D53151-AD0D-4A2D-814C-B84DB88C0F0A}">
      <dgm:prSet/>
      <dgm:spPr/>
      <dgm:t>
        <a:bodyPr/>
        <a:lstStyle/>
        <a:p>
          <a:endParaRPr lang="ru-RU"/>
        </a:p>
      </dgm:t>
    </dgm:pt>
    <dgm:pt modelId="{95CE93A7-DA0E-4234-A3B3-67E3315D46CD}" type="sibTrans" cxnId="{A7D53151-AD0D-4A2D-814C-B84DB88C0F0A}">
      <dgm:prSet/>
      <dgm:spPr/>
      <dgm:t>
        <a:bodyPr/>
        <a:lstStyle/>
        <a:p>
          <a:endParaRPr lang="ru-RU"/>
        </a:p>
      </dgm:t>
    </dgm:pt>
    <dgm:pt modelId="{57E8E704-B24F-400E-AEE1-8AF8F4122FB2}" type="pres">
      <dgm:prSet presAssocID="{A7F76626-95C5-421C-9ADD-9B5D37813377}" presName="linearFlow" presStyleCnt="0">
        <dgm:presLayoutVars>
          <dgm:resizeHandles val="exact"/>
        </dgm:presLayoutVars>
      </dgm:prSet>
      <dgm:spPr/>
    </dgm:pt>
    <dgm:pt modelId="{B9C452FB-C909-4EAC-9AEB-281ED277D3EA}" type="pres">
      <dgm:prSet presAssocID="{B973CA7E-4ADC-47F7-A315-07B94E1C3A9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24A8E-EDDB-473F-83E9-F6520932C5D1}" type="pres">
      <dgm:prSet presAssocID="{C9636065-CFC8-4890-B8D2-1BA06D27B5B2}" presName="sibTrans" presStyleLbl="sibTrans2D1" presStyleIdx="0" presStyleCnt="1"/>
      <dgm:spPr/>
    </dgm:pt>
    <dgm:pt modelId="{6AC1DB0C-3B46-4232-ADE9-9E43FCE117CE}" type="pres">
      <dgm:prSet presAssocID="{C9636065-CFC8-4890-B8D2-1BA06D27B5B2}" presName="connectorText" presStyleLbl="sibTrans2D1" presStyleIdx="0" presStyleCnt="1"/>
      <dgm:spPr/>
    </dgm:pt>
    <dgm:pt modelId="{A75505E2-0937-46F2-BB04-C8729C4F6071}" type="pres">
      <dgm:prSet presAssocID="{7196CFED-A332-4891-92A3-4DD4212E2D36}" presName="node" presStyleLbl="node1" presStyleIdx="1" presStyleCnt="2">
        <dgm:presLayoutVars>
          <dgm:bulletEnabled val="1"/>
        </dgm:presLayoutVars>
      </dgm:prSet>
      <dgm:spPr/>
    </dgm:pt>
  </dgm:ptLst>
  <dgm:cxnLst>
    <dgm:cxn modelId="{82AE3905-841A-4F23-B7A6-E29497E8B8B5}" type="presOf" srcId="{C9636065-CFC8-4890-B8D2-1BA06D27B5B2}" destId="{10224A8E-EDDB-473F-83E9-F6520932C5D1}" srcOrd="0" destOrd="0" presId="urn:microsoft.com/office/officeart/2005/8/layout/process2"/>
    <dgm:cxn modelId="{A7D53151-AD0D-4A2D-814C-B84DB88C0F0A}" srcId="{A7F76626-95C5-421C-9ADD-9B5D37813377}" destId="{7196CFED-A332-4891-92A3-4DD4212E2D36}" srcOrd="1" destOrd="0" parTransId="{D6712593-0035-4ECF-BAF3-7DDB93743114}" sibTransId="{95CE93A7-DA0E-4234-A3B3-67E3315D46CD}"/>
    <dgm:cxn modelId="{E1F3532C-118A-4C3C-87C0-DCB771BC870D}" type="presOf" srcId="{C9636065-CFC8-4890-B8D2-1BA06D27B5B2}" destId="{6AC1DB0C-3B46-4232-ADE9-9E43FCE117CE}" srcOrd="1" destOrd="0" presId="urn:microsoft.com/office/officeart/2005/8/layout/process2"/>
    <dgm:cxn modelId="{D08768FA-AA3A-4274-9531-083C80C028FB}" type="presOf" srcId="{A7F76626-95C5-421C-9ADD-9B5D37813377}" destId="{57E8E704-B24F-400E-AEE1-8AF8F4122FB2}" srcOrd="0" destOrd="0" presId="urn:microsoft.com/office/officeart/2005/8/layout/process2"/>
    <dgm:cxn modelId="{5F460FE6-1427-477F-B2A9-8A085B1F7733}" srcId="{A7F76626-95C5-421C-9ADD-9B5D37813377}" destId="{B973CA7E-4ADC-47F7-A315-07B94E1C3A9F}" srcOrd="0" destOrd="0" parTransId="{76ABFE09-2F7F-41B2-8058-0DFB12CA2F84}" sibTransId="{C9636065-CFC8-4890-B8D2-1BA06D27B5B2}"/>
    <dgm:cxn modelId="{DAD3891F-A4B9-427B-A67F-78900331DB13}" type="presOf" srcId="{B973CA7E-4ADC-47F7-A315-07B94E1C3A9F}" destId="{B9C452FB-C909-4EAC-9AEB-281ED277D3EA}" srcOrd="0" destOrd="0" presId="urn:microsoft.com/office/officeart/2005/8/layout/process2"/>
    <dgm:cxn modelId="{FF9C6324-8E70-492E-BA18-9EA14713112E}" type="presOf" srcId="{7196CFED-A332-4891-92A3-4DD4212E2D36}" destId="{A75505E2-0937-46F2-BB04-C8729C4F6071}" srcOrd="0" destOrd="0" presId="urn:microsoft.com/office/officeart/2005/8/layout/process2"/>
    <dgm:cxn modelId="{9AFFB278-33DB-4F61-AB2D-5CAB8AD66BC4}" type="presParOf" srcId="{57E8E704-B24F-400E-AEE1-8AF8F4122FB2}" destId="{B9C452FB-C909-4EAC-9AEB-281ED277D3EA}" srcOrd="0" destOrd="0" presId="urn:microsoft.com/office/officeart/2005/8/layout/process2"/>
    <dgm:cxn modelId="{D63075E1-E07B-4A9B-81AD-31C9E0231326}" type="presParOf" srcId="{57E8E704-B24F-400E-AEE1-8AF8F4122FB2}" destId="{10224A8E-EDDB-473F-83E9-F6520932C5D1}" srcOrd="1" destOrd="0" presId="urn:microsoft.com/office/officeart/2005/8/layout/process2"/>
    <dgm:cxn modelId="{EC76BAA9-5C33-4C69-A20E-223C65C07C98}" type="presParOf" srcId="{10224A8E-EDDB-473F-83E9-F6520932C5D1}" destId="{6AC1DB0C-3B46-4232-ADE9-9E43FCE117CE}" srcOrd="0" destOrd="0" presId="urn:microsoft.com/office/officeart/2005/8/layout/process2"/>
    <dgm:cxn modelId="{F31A5EFE-DBF2-4024-AE67-CE77C3E4F415}" type="presParOf" srcId="{57E8E704-B24F-400E-AEE1-8AF8F4122FB2}" destId="{A75505E2-0937-46F2-BB04-C8729C4F607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0EEEF4-ABDE-4BA3-AF52-17BADA141C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4F71C-A91A-47A1-8C25-6C8ED0BBED57}">
      <dgm:prSet phldrT="[Текст]" custT="1"/>
      <dgm:spPr/>
      <dgm:t>
        <a:bodyPr/>
        <a:lstStyle/>
        <a:p>
          <a:r>
            <a:rPr lang="ru-RU" sz="2000" dirty="0" smtClean="0"/>
            <a:t>Без композиции</a:t>
          </a:r>
          <a:endParaRPr lang="ru-RU" sz="2000" dirty="0"/>
        </a:p>
      </dgm:t>
    </dgm:pt>
    <dgm:pt modelId="{43776108-BF3B-487A-BE40-67910040E278}" type="parTrans" cxnId="{A56BA54F-1CB2-4EA8-BCAD-7A3664472F64}">
      <dgm:prSet/>
      <dgm:spPr/>
      <dgm:t>
        <a:bodyPr/>
        <a:lstStyle/>
        <a:p>
          <a:endParaRPr lang="ru-RU"/>
        </a:p>
      </dgm:t>
    </dgm:pt>
    <dgm:pt modelId="{5AF0663B-DDA8-41BA-95F9-D7534CC18DED}" type="sibTrans" cxnId="{A56BA54F-1CB2-4EA8-BCAD-7A3664472F64}">
      <dgm:prSet/>
      <dgm:spPr/>
      <dgm:t>
        <a:bodyPr/>
        <a:lstStyle/>
        <a:p>
          <a:endParaRPr lang="ru-RU"/>
        </a:p>
      </dgm:t>
    </dgm:pt>
    <dgm:pt modelId="{986579DD-1EAD-4F76-8BE2-91459172E329}">
      <dgm:prSet phldrT="[Текст]" custT="1"/>
      <dgm:spPr/>
      <dgm:t>
        <a:bodyPr/>
        <a:lstStyle/>
        <a:p>
          <a:r>
            <a:rPr lang="ru-RU" sz="1800" dirty="0" smtClean="0"/>
            <a:t>Используется одна базовая модель</a:t>
          </a:r>
          <a:endParaRPr lang="ru-RU" sz="1800" dirty="0"/>
        </a:p>
      </dgm:t>
    </dgm:pt>
    <dgm:pt modelId="{E8447330-5B52-4DCA-8834-8964969A9A14}" type="parTrans" cxnId="{7E203520-922A-4411-8149-BED8649C7CCD}">
      <dgm:prSet/>
      <dgm:spPr/>
      <dgm:t>
        <a:bodyPr/>
        <a:lstStyle/>
        <a:p>
          <a:endParaRPr lang="ru-RU"/>
        </a:p>
      </dgm:t>
    </dgm:pt>
    <dgm:pt modelId="{CD855E90-C31C-4811-94B7-459EF6ABD4FB}" type="sibTrans" cxnId="{7E203520-922A-4411-8149-BED8649C7CCD}">
      <dgm:prSet/>
      <dgm:spPr/>
      <dgm:t>
        <a:bodyPr/>
        <a:lstStyle/>
        <a:p>
          <a:endParaRPr lang="ru-RU"/>
        </a:p>
      </dgm:t>
    </dgm:pt>
    <dgm:pt modelId="{A91916C9-12AA-4677-9AF7-E4CE95459314}">
      <dgm:prSet phldrT="[Текст]" custT="1"/>
      <dgm:spPr/>
      <dgm:t>
        <a:bodyPr/>
        <a:lstStyle/>
        <a:p>
          <a:r>
            <a:rPr lang="ru-RU" sz="1600" dirty="0" smtClean="0"/>
            <a:t>Модифицированная взвешенная</a:t>
          </a:r>
          <a:endParaRPr lang="ru-RU" sz="1600" dirty="0"/>
        </a:p>
      </dgm:t>
    </dgm:pt>
    <dgm:pt modelId="{1B350476-F93A-4715-85F9-684BA6F7AFBA}" type="parTrans" cxnId="{914D4373-5B3F-4D27-9C4F-CC52102BDD4E}">
      <dgm:prSet/>
      <dgm:spPr/>
      <dgm:t>
        <a:bodyPr/>
        <a:lstStyle/>
        <a:p>
          <a:endParaRPr lang="ru-RU"/>
        </a:p>
      </dgm:t>
    </dgm:pt>
    <dgm:pt modelId="{AABE1923-DD36-492A-84D1-2F6C5A7CAC88}" type="sibTrans" cxnId="{914D4373-5B3F-4D27-9C4F-CC52102BDD4E}">
      <dgm:prSet/>
      <dgm:spPr/>
      <dgm:t>
        <a:bodyPr/>
        <a:lstStyle/>
        <a:p>
          <a:endParaRPr lang="ru-RU"/>
        </a:p>
      </dgm:t>
    </dgm:pt>
    <dgm:pt modelId="{2B46AF42-3C02-4C10-9785-B09E79B1D9BC}">
      <dgm:prSet phldrT="[Текст]" custT="1"/>
      <dgm:spPr/>
      <dgm:t>
        <a:bodyPr/>
        <a:lstStyle/>
        <a:p>
          <a:r>
            <a:rPr lang="ru-RU" sz="1800" dirty="0" smtClean="0"/>
            <a:t>Запускается обобщающий классификатор на основе результатов предсказания моделей</a:t>
          </a:r>
          <a:endParaRPr lang="ru-RU" sz="1800" dirty="0"/>
        </a:p>
      </dgm:t>
    </dgm:pt>
    <dgm:pt modelId="{0EBDA2A6-0350-4621-8178-911F826AE02C}" type="parTrans" cxnId="{A67C84D8-6157-4403-8566-DA90F23EF56A}">
      <dgm:prSet/>
      <dgm:spPr/>
      <dgm:t>
        <a:bodyPr/>
        <a:lstStyle/>
        <a:p>
          <a:endParaRPr lang="ru-RU"/>
        </a:p>
      </dgm:t>
    </dgm:pt>
    <dgm:pt modelId="{3B1573D2-256F-4DC6-89D4-2A9F09F48345}" type="sibTrans" cxnId="{A67C84D8-6157-4403-8566-DA90F23EF56A}">
      <dgm:prSet/>
      <dgm:spPr/>
      <dgm:t>
        <a:bodyPr/>
        <a:lstStyle/>
        <a:p>
          <a:endParaRPr lang="ru-RU"/>
        </a:p>
      </dgm:t>
    </dgm:pt>
    <dgm:pt modelId="{6B6BFA66-CDA7-470C-8F7F-79EB3D9A1A2F}">
      <dgm:prSet phldrT="[Текст]" custT="1"/>
      <dgm:spPr/>
      <dgm:t>
        <a:bodyPr/>
        <a:lstStyle/>
        <a:p>
          <a:r>
            <a:rPr lang="ru-RU" sz="2000" dirty="0" smtClean="0"/>
            <a:t>Простое большинство</a:t>
          </a:r>
          <a:endParaRPr lang="ru-RU" sz="2000" dirty="0"/>
        </a:p>
      </dgm:t>
    </dgm:pt>
    <dgm:pt modelId="{66C8C982-04B2-464E-8885-5CF1422E45AF}" type="parTrans" cxnId="{2F1DA37D-09C8-4166-A0B8-F16958835CED}">
      <dgm:prSet/>
      <dgm:spPr/>
      <dgm:t>
        <a:bodyPr/>
        <a:lstStyle/>
        <a:p>
          <a:endParaRPr lang="ru-RU"/>
        </a:p>
      </dgm:t>
    </dgm:pt>
    <dgm:pt modelId="{D5B24961-37D5-456C-A7FB-F88515C2BCBF}" type="sibTrans" cxnId="{2F1DA37D-09C8-4166-A0B8-F16958835CED}">
      <dgm:prSet/>
      <dgm:spPr/>
      <dgm:t>
        <a:bodyPr/>
        <a:lstStyle/>
        <a:p>
          <a:endParaRPr lang="ru-RU"/>
        </a:p>
      </dgm:t>
    </dgm:pt>
    <dgm:pt modelId="{840C6FB9-FFB2-4CB8-8E22-16484DE74507}">
      <dgm:prSet phldrT="[Текст]" custT="1"/>
      <dgm:spPr/>
      <dgm:t>
        <a:bodyPr/>
        <a:lstStyle/>
        <a:p>
          <a:r>
            <a:rPr lang="ru-RU" sz="1800" dirty="0" smtClean="0"/>
            <a:t>Итоговое решение принимается по максимальной вероятности</a:t>
          </a:r>
          <a:endParaRPr lang="ru-RU" sz="1800" dirty="0"/>
        </a:p>
      </dgm:t>
    </dgm:pt>
    <dgm:pt modelId="{41032C5B-5EA6-4E89-82B1-E6AD2AD343A3}" type="parTrans" cxnId="{2D761847-6DBE-4A60-80CB-BBDB978FEA74}">
      <dgm:prSet/>
      <dgm:spPr/>
      <dgm:t>
        <a:bodyPr/>
        <a:lstStyle/>
        <a:p>
          <a:endParaRPr lang="ru-RU"/>
        </a:p>
      </dgm:t>
    </dgm:pt>
    <dgm:pt modelId="{12E72D80-C427-48B1-896D-3F6DC606EFBC}" type="sibTrans" cxnId="{2D761847-6DBE-4A60-80CB-BBDB978FEA74}">
      <dgm:prSet/>
      <dgm:spPr/>
      <dgm:t>
        <a:bodyPr/>
        <a:lstStyle/>
        <a:p>
          <a:endParaRPr lang="ru-RU"/>
        </a:p>
      </dgm:t>
    </dgm:pt>
    <dgm:pt modelId="{68D94D97-3E90-4CD9-A765-29A4ECF21E99}">
      <dgm:prSet phldrT="[Текст]" custT="1"/>
      <dgm:spPr/>
      <dgm:t>
        <a:bodyPr/>
        <a:lstStyle/>
        <a:p>
          <a:r>
            <a:rPr lang="ru-RU" sz="1800" dirty="0" smtClean="0"/>
            <a:t>Базовые классификаторы обучаются на случайном подмножестве признаков и объектов, затем их результаты уже </a:t>
          </a:r>
          <a:r>
            <a:rPr lang="ru-RU" sz="1800" dirty="0" err="1" smtClean="0"/>
            <a:t>агрегируются</a:t>
          </a:r>
          <a:r>
            <a:rPr lang="ru-RU" sz="1800" dirty="0" smtClean="0"/>
            <a:t> по любому из вышеперечисленных типов</a:t>
          </a:r>
          <a:endParaRPr lang="ru-RU" sz="1800" dirty="0"/>
        </a:p>
      </dgm:t>
    </dgm:pt>
    <dgm:pt modelId="{F6B6284F-84D5-416F-BE67-BE2FC1FC792C}" type="parTrans" cxnId="{6B1B0E0D-93D1-49E9-B8A6-B018E5192430}">
      <dgm:prSet/>
      <dgm:spPr/>
      <dgm:t>
        <a:bodyPr/>
        <a:lstStyle/>
        <a:p>
          <a:endParaRPr lang="ru-RU"/>
        </a:p>
      </dgm:t>
    </dgm:pt>
    <dgm:pt modelId="{BB783393-8C43-46C1-8F32-63B5E0835B12}" type="sibTrans" cxnId="{6B1B0E0D-93D1-49E9-B8A6-B018E5192430}">
      <dgm:prSet/>
      <dgm:spPr/>
      <dgm:t>
        <a:bodyPr/>
        <a:lstStyle/>
        <a:p>
          <a:endParaRPr lang="ru-RU"/>
        </a:p>
      </dgm:t>
    </dgm:pt>
    <dgm:pt modelId="{F67647F3-F28F-4023-AB09-249E07CE25CB}">
      <dgm:prSet phldrT="[Текст]" custT="1"/>
      <dgm:spPr/>
      <dgm:t>
        <a:bodyPr/>
        <a:lstStyle/>
        <a:p>
          <a:r>
            <a:rPr lang="ru-RU" sz="1800" dirty="0" smtClean="0"/>
            <a:t>Итоговый вывод формируется на основании решения большинства моделей</a:t>
          </a:r>
          <a:endParaRPr lang="ru-RU" sz="1800" dirty="0"/>
        </a:p>
      </dgm:t>
    </dgm:pt>
    <dgm:pt modelId="{E7A2E50A-1B01-495A-9DDB-57661112E2AD}" type="parTrans" cxnId="{190AA3EC-D9DE-4A1E-996C-84903E1364FD}">
      <dgm:prSet/>
      <dgm:spPr/>
      <dgm:t>
        <a:bodyPr/>
        <a:lstStyle/>
        <a:p>
          <a:endParaRPr lang="ru-RU"/>
        </a:p>
      </dgm:t>
    </dgm:pt>
    <dgm:pt modelId="{68BB29C8-9308-44D3-8746-4EBA511F8B7A}" type="sibTrans" cxnId="{190AA3EC-D9DE-4A1E-996C-84903E1364FD}">
      <dgm:prSet/>
      <dgm:spPr/>
      <dgm:t>
        <a:bodyPr/>
        <a:lstStyle/>
        <a:p>
          <a:endParaRPr lang="ru-RU"/>
        </a:p>
      </dgm:t>
    </dgm:pt>
    <dgm:pt modelId="{956A0E21-27D8-4CD9-A269-A9905BFD6A8B}">
      <dgm:prSet phldrT="[Текст]" custT="1"/>
      <dgm:spPr/>
      <dgm:t>
        <a:bodyPr/>
        <a:lstStyle/>
        <a:p>
          <a:r>
            <a:rPr lang="ru-RU" sz="2000" dirty="0" smtClean="0"/>
            <a:t>Вероятностная</a:t>
          </a:r>
          <a:endParaRPr lang="ru-RU" sz="2000" dirty="0"/>
        </a:p>
      </dgm:t>
    </dgm:pt>
    <dgm:pt modelId="{AAB32DFB-9518-442C-8238-44A152EF297A}" type="parTrans" cxnId="{830A64D9-9443-4259-B263-A71BA448BC80}">
      <dgm:prSet/>
      <dgm:spPr/>
      <dgm:t>
        <a:bodyPr/>
        <a:lstStyle/>
        <a:p>
          <a:endParaRPr lang="ru-RU"/>
        </a:p>
      </dgm:t>
    </dgm:pt>
    <dgm:pt modelId="{0666CF35-3AC6-4193-949B-76EB870DA7D4}" type="sibTrans" cxnId="{830A64D9-9443-4259-B263-A71BA448BC80}">
      <dgm:prSet/>
      <dgm:spPr/>
      <dgm:t>
        <a:bodyPr/>
        <a:lstStyle/>
        <a:p>
          <a:endParaRPr lang="ru-RU"/>
        </a:p>
      </dgm:t>
    </dgm:pt>
    <dgm:pt modelId="{693ACBCD-78B6-47DF-AC4F-9460CBB57C27}">
      <dgm:prSet phldrT="[Текст]" custT="1"/>
      <dgm:spPr/>
      <dgm:t>
        <a:bodyPr/>
        <a:lstStyle/>
        <a:p>
          <a:r>
            <a:rPr lang="ru-RU" sz="2000" dirty="0" err="1" smtClean="0"/>
            <a:t>Бэггинг</a:t>
          </a:r>
          <a:endParaRPr lang="ru-RU" sz="2000" dirty="0"/>
        </a:p>
      </dgm:t>
    </dgm:pt>
    <dgm:pt modelId="{14F82BD2-9F0E-4324-8A5A-753EF461FACF}" type="parTrans" cxnId="{17029522-BA3E-469E-905E-07BF6C9CFFD0}">
      <dgm:prSet/>
      <dgm:spPr/>
      <dgm:t>
        <a:bodyPr/>
        <a:lstStyle/>
        <a:p>
          <a:endParaRPr lang="ru-RU"/>
        </a:p>
      </dgm:t>
    </dgm:pt>
    <dgm:pt modelId="{BEC9F79E-DF47-44BB-B91D-3C3D0CD2E8C4}" type="sibTrans" cxnId="{17029522-BA3E-469E-905E-07BF6C9CFFD0}">
      <dgm:prSet/>
      <dgm:spPr/>
      <dgm:t>
        <a:bodyPr/>
        <a:lstStyle/>
        <a:p>
          <a:endParaRPr lang="ru-RU"/>
        </a:p>
      </dgm:t>
    </dgm:pt>
    <dgm:pt modelId="{F49C0608-A27F-4AC2-AB49-42A2037A50BD}" type="pres">
      <dgm:prSet presAssocID="{990EEEF4-ABDE-4BA3-AF52-17BADA141C6B}" presName="Name0" presStyleCnt="0">
        <dgm:presLayoutVars>
          <dgm:dir/>
          <dgm:animLvl val="lvl"/>
          <dgm:resizeHandles val="exact"/>
        </dgm:presLayoutVars>
      </dgm:prSet>
      <dgm:spPr/>
    </dgm:pt>
    <dgm:pt modelId="{015D2A50-486E-435B-AC60-5FED75C2745D}" type="pres">
      <dgm:prSet presAssocID="{C1B4F71C-A91A-47A1-8C25-6C8ED0BBED57}" presName="linNode" presStyleCnt="0"/>
      <dgm:spPr/>
    </dgm:pt>
    <dgm:pt modelId="{0CE2B89B-F6AA-4A43-97FD-6BD82F7F5BF9}" type="pres">
      <dgm:prSet presAssocID="{C1B4F71C-A91A-47A1-8C25-6C8ED0BBED57}" presName="parentText" presStyleLbl="node1" presStyleIdx="0" presStyleCnt="5" custScaleX="65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0727C-6CAB-442E-9B91-B51C2C7A19C8}" type="pres">
      <dgm:prSet presAssocID="{C1B4F71C-A91A-47A1-8C25-6C8ED0BBED57}" presName="descendantText" presStyleLbl="alignAccFollowNode1" presStyleIdx="0" presStyleCnt="5" custScaleX="119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7762D-0C92-4152-9608-516C0258DAC2}" type="pres">
      <dgm:prSet presAssocID="{5AF0663B-DDA8-41BA-95F9-D7534CC18DED}" presName="sp" presStyleCnt="0"/>
      <dgm:spPr/>
    </dgm:pt>
    <dgm:pt modelId="{E5160D35-D56D-4AA9-ACD2-EBED01276ADD}" type="pres">
      <dgm:prSet presAssocID="{A91916C9-12AA-4677-9AF7-E4CE95459314}" presName="linNode" presStyleCnt="0"/>
      <dgm:spPr/>
    </dgm:pt>
    <dgm:pt modelId="{AE0E9D01-3EB2-498A-8783-A3B910D9EBC7}" type="pres">
      <dgm:prSet presAssocID="{A91916C9-12AA-4677-9AF7-E4CE95459314}" presName="parentText" presStyleLbl="node1" presStyleIdx="1" presStyleCnt="5" custScaleX="65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9C76-3E0F-48C8-A650-AD4482D26182}" type="pres">
      <dgm:prSet presAssocID="{A91916C9-12AA-4677-9AF7-E4CE95459314}" presName="descendantText" presStyleLbl="alignAccFollowNode1" presStyleIdx="1" presStyleCnt="5" custScaleX="119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15F60-D7B5-4470-B70C-33FDECC64739}" type="pres">
      <dgm:prSet presAssocID="{AABE1923-DD36-492A-84D1-2F6C5A7CAC88}" presName="sp" presStyleCnt="0"/>
      <dgm:spPr/>
    </dgm:pt>
    <dgm:pt modelId="{F050923A-5920-4C88-BD46-0A7EC98CFA12}" type="pres">
      <dgm:prSet presAssocID="{6B6BFA66-CDA7-470C-8F7F-79EB3D9A1A2F}" presName="linNode" presStyleCnt="0"/>
      <dgm:spPr/>
    </dgm:pt>
    <dgm:pt modelId="{C9CD53B6-A51C-4106-89A8-8258EC8C161E}" type="pres">
      <dgm:prSet presAssocID="{6B6BFA66-CDA7-470C-8F7F-79EB3D9A1A2F}" presName="parentText" presStyleLbl="node1" presStyleIdx="2" presStyleCnt="5" custScaleX="65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68D4C-CE4B-48D0-909A-E7E3C623FF89}" type="pres">
      <dgm:prSet presAssocID="{6B6BFA66-CDA7-470C-8F7F-79EB3D9A1A2F}" presName="descendantText" presStyleLbl="alignAccFollowNode1" presStyleIdx="2" presStyleCnt="5" custScaleX="119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E07E7-BAB8-4777-ADFA-3AD3A88C1647}" type="pres">
      <dgm:prSet presAssocID="{D5B24961-37D5-456C-A7FB-F88515C2BCBF}" presName="sp" presStyleCnt="0"/>
      <dgm:spPr/>
    </dgm:pt>
    <dgm:pt modelId="{3E276439-4641-4B5E-9A01-775A9B683F5A}" type="pres">
      <dgm:prSet presAssocID="{956A0E21-27D8-4CD9-A269-A9905BFD6A8B}" presName="linNode" presStyleCnt="0"/>
      <dgm:spPr/>
    </dgm:pt>
    <dgm:pt modelId="{F45B41DF-6833-4F71-B58D-DFB075821D01}" type="pres">
      <dgm:prSet presAssocID="{956A0E21-27D8-4CD9-A269-A9905BFD6A8B}" presName="parentText" presStyleLbl="node1" presStyleIdx="3" presStyleCnt="5" custScaleX="65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22C46-410D-4DB9-B0C3-08FD6911A6D1}" type="pres">
      <dgm:prSet presAssocID="{956A0E21-27D8-4CD9-A269-A9905BFD6A8B}" presName="descendantText" presStyleLbl="alignAccFollowNode1" presStyleIdx="3" presStyleCnt="5" custScaleX="119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0DD2C-DF61-450B-9915-D5569B183925}" type="pres">
      <dgm:prSet presAssocID="{0666CF35-3AC6-4193-949B-76EB870DA7D4}" presName="sp" presStyleCnt="0"/>
      <dgm:spPr/>
    </dgm:pt>
    <dgm:pt modelId="{943AEF1B-E184-4C63-ACB7-631C9974E6B0}" type="pres">
      <dgm:prSet presAssocID="{693ACBCD-78B6-47DF-AC4F-9460CBB57C27}" presName="linNode" presStyleCnt="0"/>
      <dgm:spPr/>
    </dgm:pt>
    <dgm:pt modelId="{13447C6A-077F-49C1-B197-7580851428D8}" type="pres">
      <dgm:prSet presAssocID="{693ACBCD-78B6-47DF-AC4F-9460CBB57C27}" presName="parentText" presStyleLbl="node1" presStyleIdx="4" presStyleCnt="5" custScaleX="65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68E3E-8D12-420B-B5A9-8AE98EEF8C99}" type="pres">
      <dgm:prSet presAssocID="{693ACBCD-78B6-47DF-AC4F-9460CBB57C27}" presName="descendantText" presStyleLbl="alignAccFollowNode1" presStyleIdx="4" presStyleCnt="5" custScaleX="119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A64D9-9443-4259-B263-A71BA448BC80}" srcId="{990EEEF4-ABDE-4BA3-AF52-17BADA141C6B}" destId="{956A0E21-27D8-4CD9-A269-A9905BFD6A8B}" srcOrd="3" destOrd="0" parTransId="{AAB32DFB-9518-442C-8238-44A152EF297A}" sibTransId="{0666CF35-3AC6-4193-949B-76EB870DA7D4}"/>
    <dgm:cxn modelId="{2F1DA37D-09C8-4166-A0B8-F16958835CED}" srcId="{990EEEF4-ABDE-4BA3-AF52-17BADA141C6B}" destId="{6B6BFA66-CDA7-470C-8F7F-79EB3D9A1A2F}" srcOrd="2" destOrd="0" parTransId="{66C8C982-04B2-464E-8885-5CF1422E45AF}" sibTransId="{D5B24961-37D5-456C-A7FB-F88515C2BCBF}"/>
    <dgm:cxn modelId="{0D5D760B-35B7-4178-8673-E51030146FC3}" type="presOf" srcId="{2B46AF42-3C02-4C10-9785-B09E79B1D9BC}" destId="{C3899C76-3E0F-48C8-A650-AD4482D26182}" srcOrd="0" destOrd="0" presId="urn:microsoft.com/office/officeart/2005/8/layout/vList5"/>
    <dgm:cxn modelId="{6B1B0E0D-93D1-49E9-B8A6-B018E5192430}" srcId="{693ACBCD-78B6-47DF-AC4F-9460CBB57C27}" destId="{68D94D97-3E90-4CD9-A765-29A4ECF21E99}" srcOrd="0" destOrd="0" parTransId="{F6B6284F-84D5-416F-BE67-BE2FC1FC792C}" sibTransId="{BB783393-8C43-46C1-8F32-63B5E0835B12}"/>
    <dgm:cxn modelId="{2D761847-6DBE-4A60-80CB-BBDB978FEA74}" srcId="{956A0E21-27D8-4CD9-A269-A9905BFD6A8B}" destId="{840C6FB9-FFB2-4CB8-8E22-16484DE74507}" srcOrd="0" destOrd="0" parTransId="{41032C5B-5EA6-4E89-82B1-E6AD2AD343A3}" sibTransId="{12E72D80-C427-48B1-896D-3F6DC606EFBC}"/>
    <dgm:cxn modelId="{AF56D888-0531-491D-97E7-86D6604F68E4}" type="presOf" srcId="{6B6BFA66-CDA7-470C-8F7F-79EB3D9A1A2F}" destId="{C9CD53B6-A51C-4106-89A8-8258EC8C161E}" srcOrd="0" destOrd="0" presId="urn:microsoft.com/office/officeart/2005/8/layout/vList5"/>
    <dgm:cxn modelId="{A56BA54F-1CB2-4EA8-BCAD-7A3664472F64}" srcId="{990EEEF4-ABDE-4BA3-AF52-17BADA141C6B}" destId="{C1B4F71C-A91A-47A1-8C25-6C8ED0BBED57}" srcOrd="0" destOrd="0" parTransId="{43776108-BF3B-487A-BE40-67910040E278}" sibTransId="{5AF0663B-DDA8-41BA-95F9-D7534CC18DED}"/>
    <dgm:cxn modelId="{CCD16B0D-3139-4439-9B9A-C13FC06793A8}" type="presOf" srcId="{F67647F3-F28F-4023-AB09-249E07CE25CB}" destId="{B7B68D4C-CE4B-48D0-909A-E7E3C623FF89}" srcOrd="0" destOrd="0" presId="urn:microsoft.com/office/officeart/2005/8/layout/vList5"/>
    <dgm:cxn modelId="{462B9F57-99C8-475F-8F26-B6FAE3BBBCBE}" type="presOf" srcId="{990EEEF4-ABDE-4BA3-AF52-17BADA141C6B}" destId="{F49C0608-A27F-4AC2-AB49-42A2037A50BD}" srcOrd="0" destOrd="0" presId="urn:microsoft.com/office/officeart/2005/8/layout/vList5"/>
    <dgm:cxn modelId="{049AD039-0185-47A5-B552-F5A87E02859A}" type="presOf" srcId="{693ACBCD-78B6-47DF-AC4F-9460CBB57C27}" destId="{13447C6A-077F-49C1-B197-7580851428D8}" srcOrd="0" destOrd="0" presId="urn:microsoft.com/office/officeart/2005/8/layout/vList5"/>
    <dgm:cxn modelId="{2A9807FF-69CB-4173-AC08-75A210977923}" type="presOf" srcId="{840C6FB9-FFB2-4CB8-8E22-16484DE74507}" destId="{4D122C46-410D-4DB9-B0C3-08FD6911A6D1}" srcOrd="0" destOrd="0" presId="urn:microsoft.com/office/officeart/2005/8/layout/vList5"/>
    <dgm:cxn modelId="{17029522-BA3E-469E-905E-07BF6C9CFFD0}" srcId="{990EEEF4-ABDE-4BA3-AF52-17BADA141C6B}" destId="{693ACBCD-78B6-47DF-AC4F-9460CBB57C27}" srcOrd="4" destOrd="0" parTransId="{14F82BD2-9F0E-4324-8A5A-753EF461FACF}" sibTransId="{BEC9F79E-DF47-44BB-B91D-3C3D0CD2E8C4}"/>
    <dgm:cxn modelId="{1F71B618-C885-4F32-806A-57D8F3A90B7D}" type="presOf" srcId="{956A0E21-27D8-4CD9-A269-A9905BFD6A8B}" destId="{F45B41DF-6833-4F71-B58D-DFB075821D01}" srcOrd="0" destOrd="0" presId="urn:microsoft.com/office/officeart/2005/8/layout/vList5"/>
    <dgm:cxn modelId="{1A3795D1-CA1A-454E-B8DE-9BBC456DBD33}" type="presOf" srcId="{986579DD-1EAD-4F76-8BE2-91459172E329}" destId="{8B90727C-6CAB-442E-9B91-B51C2C7A19C8}" srcOrd="0" destOrd="0" presId="urn:microsoft.com/office/officeart/2005/8/layout/vList5"/>
    <dgm:cxn modelId="{A67C84D8-6157-4403-8566-DA90F23EF56A}" srcId="{A91916C9-12AA-4677-9AF7-E4CE95459314}" destId="{2B46AF42-3C02-4C10-9785-B09E79B1D9BC}" srcOrd="0" destOrd="0" parTransId="{0EBDA2A6-0350-4621-8178-911F826AE02C}" sibTransId="{3B1573D2-256F-4DC6-89D4-2A9F09F48345}"/>
    <dgm:cxn modelId="{783CA634-456B-496E-BD81-C047C6554255}" type="presOf" srcId="{68D94D97-3E90-4CD9-A765-29A4ECF21E99}" destId="{28368E3E-8D12-420B-B5A9-8AE98EEF8C99}" srcOrd="0" destOrd="0" presId="urn:microsoft.com/office/officeart/2005/8/layout/vList5"/>
    <dgm:cxn modelId="{7E203520-922A-4411-8149-BED8649C7CCD}" srcId="{C1B4F71C-A91A-47A1-8C25-6C8ED0BBED57}" destId="{986579DD-1EAD-4F76-8BE2-91459172E329}" srcOrd="0" destOrd="0" parTransId="{E8447330-5B52-4DCA-8834-8964969A9A14}" sibTransId="{CD855E90-C31C-4811-94B7-459EF6ABD4FB}"/>
    <dgm:cxn modelId="{190AA3EC-D9DE-4A1E-996C-84903E1364FD}" srcId="{6B6BFA66-CDA7-470C-8F7F-79EB3D9A1A2F}" destId="{F67647F3-F28F-4023-AB09-249E07CE25CB}" srcOrd="0" destOrd="0" parTransId="{E7A2E50A-1B01-495A-9DDB-57661112E2AD}" sibTransId="{68BB29C8-9308-44D3-8746-4EBA511F8B7A}"/>
    <dgm:cxn modelId="{914D4373-5B3F-4D27-9C4F-CC52102BDD4E}" srcId="{990EEEF4-ABDE-4BA3-AF52-17BADA141C6B}" destId="{A91916C9-12AA-4677-9AF7-E4CE95459314}" srcOrd="1" destOrd="0" parTransId="{1B350476-F93A-4715-85F9-684BA6F7AFBA}" sibTransId="{AABE1923-DD36-492A-84D1-2F6C5A7CAC88}"/>
    <dgm:cxn modelId="{1F043F5D-198C-463A-98FD-D89CDDDC431A}" type="presOf" srcId="{C1B4F71C-A91A-47A1-8C25-6C8ED0BBED57}" destId="{0CE2B89B-F6AA-4A43-97FD-6BD82F7F5BF9}" srcOrd="0" destOrd="0" presId="urn:microsoft.com/office/officeart/2005/8/layout/vList5"/>
    <dgm:cxn modelId="{DF1711FB-4C97-4C2D-B285-93D1DBBA9397}" type="presOf" srcId="{A91916C9-12AA-4677-9AF7-E4CE95459314}" destId="{AE0E9D01-3EB2-498A-8783-A3B910D9EBC7}" srcOrd="0" destOrd="0" presId="urn:microsoft.com/office/officeart/2005/8/layout/vList5"/>
    <dgm:cxn modelId="{B5479BAE-3D4E-4847-9A9B-B9C351360630}" type="presParOf" srcId="{F49C0608-A27F-4AC2-AB49-42A2037A50BD}" destId="{015D2A50-486E-435B-AC60-5FED75C2745D}" srcOrd="0" destOrd="0" presId="urn:microsoft.com/office/officeart/2005/8/layout/vList5"/>
    <dgm:cxn modelId="{7877D20A-56ED-4FEF-8BCC-9CB3DD47A9A6}" type="presParOf" srcId="{015D2A50-486E-435B-AC60-5FED75C2745D}" destId="{0CE2B89B-F6AA-4A43-97FD-6BD82F7F5BF9}" srcOrd="0" destOrd="0" presId="urn:microsoft.com/office/officeart/2005/8/layout/vList5"/>
    <dgm:cxn modelId="{6D6DB449-EAB7-4D12-9EB8-4B23A07E1DE9}" type="presParOf" srcId="{015D2A50-486E-435B-AC60-5FED75C2745D}" destId="{8B90727C-6CAB-442E-9B91-B51C2C7A19C8}" srcOrd="1" destOrd="0" presId="urn:microsoft.com/office/officeart/2005/8/layout/vList5"/>
    <dgm:cxn modelId="{DBBE6A20-6FEB-4940-B93E-B994A50D9348}" type="presParOf" srcId="{F49C0608-A27F-4AC2-AB49-42A2037A50BD}" destId="{1367762D-0C92-4152-9608-516C0258DAC2}" srcOrd="1" destOrd="0" presId="urn:microsoft.com/office/officeart/2005/8/layout/vList5"/>
    <dgm:cxn modelId="{E7435B60-D3C6-4DCA-9459-4970DFE0108C}" type="presParOf" srcId="{F49C0608-A27F-4AC2-AB49-42A2037A50BD}" destId="{E5160D35-D56D-4AA9-ACD2-EBED01276ADD}" srcOrd="2" destOrd="0" presId="urn:microsoft.com/office/officeart/2005/8/layout/vList5"/>
    <dgm:cxn modelId="{B0CE6564-27A5-456C-9336-2CE374A13D40}" type="presParOf" srcId="{E5160D35-D56D-4AA9-ACD2-EBED01276ADD}" destId="{AE0E9D01-3EB2-498A-8783-A3B910D9EBC7}" srcOrd="0" destOrd="0" presId="urn:microsoft.com/office/officeart/2005/8/layout/vList5"/>
    <dgm:cxn modelId="{06E9D8EE-6D4F-4FF1-904A-C10500843F54}" type="presParOf" srcId="{E5160D35-D56D-4AA9-ACD2-EBED01276ADD}" destId="{C3899C76-3E0F-48C8-A650-AD4482D26182}" srcOrd="1" destOrd="0" presId="urn:microsoft.com/office/officeart/2005/8/layout/vList5"/>
    <dgm:cxn modelId="{DE39B8AB-5618-4ABE-AB20-23270ECB176F}" type="presParOf" srcId="{F49C0608-A27F-4AC2-AB49-42A2037A50BD}" destId="{74815F60-D7B5-4470-B70C-33FDECC64739}" srcOrd="3" destOrd="0" presId="urn:microsoft.com/office/officeart/2005/8/layout/vList5"/>
    <dgm:cxn modelId="{4CBA325D-2DE3-4B2F-9251-7D7BA4CCB232}" type="presParOf" srcId="{F49C0608-A27F-4AC2-AB49-42A2037A50BD}" destId="{F050923A-5920-4C88-BD46-0A7EC98CFA12}" srcOrd="4" destOrd="0" presId="urn:microsoft.com/office/officeart/2005/8/layout/vList5"/>
    <dgm:cxn modelId="{A7ADA7A5-5ECE-4EB0-9F1C-881D0702D143}" type="presParOf" srcId="{F050923A-5920-4C88-BD46-0A7EC98CFA12}" destId="{C9CD53B6-A51C-4106-89A8-8258EC8C161E}" srcOrd="0" destOrd="0" presId="urn:microsoft.com/office/officeart/2005/8/layout/vList5"/>
    <dgm:cxn modelId="{01532978-DBA4-455F-8A4C-061F8324370E}" type="presParOf" srcId="{F050923A-5920-4C88-BD46-0A7EC98CFA12}" destId="{B7B68D4C-CE4B-48D0-909A-E7E3C623FF89}" srcOrd="1" destOrd="0" presId="urn:microsoft.com/office/officeart/2005/8/layout/vList5"/>
    <dgm:cxn modelId="{D8E4E85A-11F4-41D7-93CD-FB3081BCA795}" type="presParOf" srcId="{F49C0608-A27F-4AC2-AB49-42A2037A50BD}" destId="{7FDE07E7-BAB8-4777-ADFA-3AD3A88C1647}" srcOrd="5" destOrd="0" presId="urn:microsoft.com/office/officeart/2005/8/layout/vList5"/>
    <dgm:cxn modelId="{CE6D7E48-C132-4219-A1BE-809941D11B35}" type="presParOf" srcId="{F49C0608-A27F-4AC2-AB49-42A2037A50BD}" destId="{3E276439-4641-4B5E-9A01-775A9B683F5A}" srcOrd="6" destOrd="0" presId="urn:microsoft.com/office/officeart/2005/8/layout/vList5"/>
    <dgm:cxn modelId="{7E37652C-6D28-4313-B757-050B79202F15}" type="presParOf" srcId="{3E276439-4641-4B5E-9A01-775A9B683F5A}" destId="{F45B41DF-6833-4F71-B58D-DFB075821D01}" srcOrd="0" destOrd="0" presId="urn:microsoft.com/office/officeart/2005/8/layout/vList5"/>
    <dgm:cxn modelId="{BFFB41C6-1D3B-4ACE-AECE-8C8D511D736E}" type="presParOf" srcId="{3E276439-4641-4B5E-9A01-775A9B683F5A}" destId="{4D122C46-410D-4DB9-B0C3-08FD6911A6D1}" srcOrd="1" destOrd="0" presId="urn:microsoft.com/office/officeart/2005/8/layout/vList5"/>
    <dgm:cxn modelId="{50704F6C-6E06-439A-B889-B9901BB71252}" type="presParOf" srcId="{F49C0608-A27F-4AC2-AB49-42A2037A50BD}" destId="{A280DD2C-DF61-450B-9915-D5569B183925}" srcOrd="7" destOrd="0" presId="urn:microsoft.com/office/officeart/2005/8/layout/vList5"/>
    <dgm:cxn modelId="{CCC449F9-8CA9-4348-BD42-C7BD9F9A185A}" type="presParOf" srcId="{F49C0608-A27F-4AC2-AB49-42A2037A50BD}" destId="{943AEF1B-E184-4C63-ACB7-631C9974E6B0}" srcOrd="8" destOrd="0" presId="urn:microsoft.com/office/officeart/2005/8/layout/vList5"/>
    <dgm:cxn modelId="{02364503-3980-4537-806A-0689133AB830}" type="presParOf" srcId="{943AEF1B-E184-4C63-ACB7-631C9974E6B0}" destId="{13447C6A-077F-49C1-B197-7580851428D8}" srcOrd="0" destOrd="0" presId="urn:microsoft.com/office/officeart/2005/8/layout/vList5"/>
    <dgm:cxn modelId="{4EF982D8-0DC6-40DD-81D8-4945A706AC6D}" type="presParOf" srcId="{943AEF1B-E184-4C63-ACB7-631C9974E6B0}" destId="{28368E3E-8D12-420B-B5A9-8AE98EEF8C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0E4BCD-1ECD-4FAB-8676-28C5265084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82A5DF-3E49-45C7-B8A2-39DDDB63568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Создать композицию из предложенных на выбор базовых моделей</a:t>
          </a:r>
          <a:endParaRPr lang="ru-RU" dirty="0"/>
        </a:p>
      </dgm:t>
    </dgm:pt>
    <dgm:pt modelId="{4EBB5731-2B52-4EF5-BB3E-A2E41E87501E}" type="parTrans" cxnId="{B6FCC50B-8AF5-4403-A435-92D7FD782021}">
      <dgm:prSet/>
      <dgm:spPr/>
      <dgm:t>
        <a:bodyPr/>
        <a:lstStyle/>
        <a:p>
          <a:endParaRPr lang="ru-RU"/>
        </a:p>
      </dgm:t>
    </dgm:pt>
    <dgm:pt modelId="{B1382255-4FF8-4C5E-B43C-B8986EB4C49B}" type="sibTrans" cxnId="{B6FCC50B-8AF5-4403-A435-92D7FD782021}">
      <dgm:prSet/>
      <dgm:spPr/>
      <dgm:t>
        <a:bodyPr/>
        <a:lstStyle/>
        <a:p>
          <a:endParaRPr lang="ru-RU"/>
        </a:p>
      </dgm:t>
    </dgm:pt>
    <dgm:pt modelId="{50B092D8-78A3-4A08-A0E6-7B0486E5E4B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Сохранить композицию со всеми выбранными параметрами моделей</a:t>
          </a:r>
          <a:endParaRPr lang="ru-RU" dirty="0"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F3D04FD-E36C-477F-A753-7CE4DCDC561C}" type="parTrans" cxnId="{20F5DF2D-A5F2-412A-950D-E6D3EAA59A4A}">
      <dgm:prSet/>
      <dgm:spPr/>
      <dgm:t>
        <a:bodyPr/>
        <a:lstStyle/>
        <a:p>
          <a:endParaRPr lang="ru-RU"/>
        </a:p>
      </dgm:t>
    </dgm:pt>
    <dgm:pt modelId="{32AC80F8-BA72-42DC-BFBC-819B82C43083}" type="sibTrans" cxnId="{20F5DF2D-A5F2-412A-950D-E6D3EAA59A4A}">
      <dgm:prSet/>
      <dgm:spPr/>
      <dgm:t>
        <a:bodyPr/>
        <a:lstStyle/>
        <a:p>
          <a:endParaRPr lang="ru-RU"/>
        </a:p>
      </dgm:t>
    </dgm:pt>
    <dgm:pt modelId="{EFA73EF0-D663-45E4-8137-FDBED89B87B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Запустить обучение композиции и сохранить его результаты</a:t>
          </a:r>
          <a:endParaRPr lang="ru-RU" dirty="0"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8893EA4-95E1-4022-90BF-DD5222927521}" type="parTrans" cxnId="{F540B522-1382-482E-A4D1-580AE3765A90}">
      <dgm:prSet/>
      <dgm:spPr/>
      <dgm:t>
        <a:bodyPr/>
        <a:lstStyle/>
        <a:p>
          <a:endParaRPr lang="ru-RU"/>
        </a:p>
      </dgm:t>
    </dgm:pt>
    <dgm:pt modelId="{E5A667E4-AE82-43D1-92E1-39F17E42F3DB}" type="sibTrans" cxnId="{F540B522-1382-482E-A4D1-580AE3765A90}">
      <dgm:prSet/>
      <dgm:spPr/>
      <dgm:t>
        <a:bodyPr/>
        <a:lstStyle/>
        <a:p>
          <a:endParaRPr lang="ru-RU"/>
        </a:p>
      </dgm:t>
    </dgm:pt>
    <dgm:pt modelId="{73157730-31E7-450B-AB80-FD9F58E1D5C0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Загрузить сохранённую ранее композицию или результаты обучения</a:t>
          </a:r>
          <a:endParaRPr lang="ru-RU" dirty="0"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663EF6E-5CA7-4339-A9E1-3602DDF180B6}" type="parTrans" cxnId="{BED3062E-D7EE-44DE-AA97-EAE10DC06006}">
      <dgm:prSet/>
      <dgm:spPr/>
      <dgm:t>
        <a:bodyPr/>
        <a:lstStyle/>
        <a:p>
          <a:endParaRPr lang="ru-RU"/>
        </a:p>
      </dgm:t>
    </dgm:pt>
    <dgm:pt modelId="{D1951AB2-55F7-4748-98AF-4A4C2C4023DA}" type="sibTrans" cxnId="{BED3062E-D7EE-44DE-AA97-EAE10DC06006}">
      <dgm:prSet/>
      <dgm:spPr/>
      <dgm:t>
        <a:bodyPr/>
        <a:lstStyle/>
        <a:p>
          <a:endParaRPr lang="ru-RU"/>
        </a:p>
      </dgm:t>
    </dgm:pt>
    <dgm:pt modelId="{E514D030-80E0-4D42-98D8-10244C3169C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Просмотреть результаты обучения отдельных базовых моделей, сформировать отчёты</a:t>
          </a:r>
          <a:endParaRPr lang="ru-RU" dirty="0"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3E90CAD-07FE-421C-90B4-4BA6EB94F041}" type="parTrans" cxnId="{6E962E46-A65E-4EBC-88A4-642B4724798D}">
      <dgm:prSet/>
      <dgm:spPr/>
      <dgm:t>
        <a:bodyPr/>
        <a:lstStyle/>
        <a:p>
          <a:endParaRPr lang="ru-RU"/>
        </a:p>
      </dgm:t>
    </dgm:pt>
    <dgm:pt modelId="{4D0BAC45-3AB0-41E0-8AEB-6BC2CFB75EEF}" type="sibTrans" cxnId="{6E962E46-A65E-4EBC-88A4-642B4724798D}">
      <dgm:prSet/>
      <dgm:spPr/>
      <dgm:t>
        <a:bodyPr/>
        <a:lstStyle/>
        <a:p>
          <a:endParaRPr lang="ru-RU"/>
        </a:p>
      </dgm:t>
    </dgm:pt>
    <dgm:pt modelId="{BD3240AC-CDED-441A-ABD4-20CD9E96024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Применить модель к заданной выборке данных для прогнозирования</a:t>
          </a:r>
          <a:endParaRPr lang="ru-RU" dirty="0"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2CAEAAC-2946-4B0D-9234-01D67C840618}" type="parTrans" cxnId="{A27933CC-109C-40CD-8842-9DDF955E8FF4}">
      <dgm:prSet/>
      <dgm:spPr/>
      <dgm:t>
        <a:bodyPr/>
        <a:lstStyle/>
        <a:p>
          <a:endParaRPr lang="ru-RU"/>
        </a:p>
      </dgm:t>
    </dgm:pt>
    <dgm:pt modelId="{FE61A247-1B9B-4D5E-86BE-82B72A5113F0}" type="sibTrans" cxnId="{A27933CC-109C-40CD-8842-9DDF955E8FF4}">
      <dgm:prSet/>
      <dgm:spPr/>
      <dgm:t>
        <a:bodyPr/>
        <a:lstStyle/>
        <a:p>
          <a:endParaRPr lang="ru-RU"/>
        </a:p>
      </dgm:t>
    </dgm:pt>
    <dgm:pt modelId="{039F9545-4E85-45A0-A161-F5B765377037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</a:rPr>
            <a:t>Сохранить результаты прогнозирования</a:t>
          </a:r>
          <a:endParaRPr lang="ru-RU" dirty="0"/>
        </a:p>
      </dgm:t>
    </dgm:pt>
    <dgm:pt modelId="{E7228011-D38D-43C0-B2DC-80DF049FF197}" type="parTrans" cxnId="{37D11B3D-C16C-434C-A41E-E70426698D1B}">
      <dgm:prSet/>
      <dgm:spPr/>
      <dgm:t>
        <a:bodyPr/>
        <a:lstStyle/>
        <a:p>
          <a:endParaRPr lang="ru-RU"/>
        </a:p>
      </dgm:t>
    </dgm:pt>
    <dgm:pt modelId="{CD36D49A-8BDE-4F9A-9EFB-ABD13E4F7026}" type="sibTrans" cxnId="{37D11B3D-C16C-434C-A41E-E70426698D1B}">
      <dgm:prSet/>
      <dgm:spPr/>
      <dgm:t>
        <a:bodyPr/>
        <a:lstStyle/>
        <a:p>
          <a:endParaRPr lang="ru-RU"/>
        </a:p>
      </dgm:t>
    </dgm:pt>
    <dgm:pt modelId="{4774CE21-5333-4617-945E-680AAF76870A}" type="pres">
      <dgm:prSet presAssocID="{380E4BCD-1ECD-4FAB-8676-28C526508469}" presName="Name0" presStyleCnt="0">
        <dgm:presLayoutVars>
          <dgm:chMax val="7"/>
          <dgm:chPref val="7"/>
          <dgm:dir/>
        </dgm:presLayoutVars>
      </dgm:prSet>
      <dgm:spPr/>
    </dgm:pt>
    <dgm:pt modelId="{C5D43A4E-B415-4E76-A420-6144150A6F60}" type="pres">
      <dgm:prSet presAssocID="{380E4BCD-1ECD-4FAB-8676-28C526508469}" presName="Name1" presStyleCnt="0"/>
      <dgm:spPr/>
    </dgm:pt>
    <dgm:pt modelId="{49ADE084-95EC-42B6-B31E-2D292B9C75AB}" type="pres">
      <dgm:prSet presAssocID="{380E4BCD-1ECD-4FAB-8676-28C526508469}" presName="cycle" presStyleCnt="0"/>
      <dgm:spPr/>
    </dgm:pt>
    <dgm:pt modelId="{42972C13-4972-4471-B22E-7B2597ED4224}" type="pres">
      <dgm:prSet presAssocID="{380E4BCD-1ECD-4FAB-8676-28C526508469}" presName="srcNode" presStyleLbl="node1" presStyleIdx="0" presStyleCnt="7"/>
      <dgm:spPr/>
    </dgm:pt>
    <dgm:pt modelId="{C69B245B-4334-404C-A647-9D0DFDBD8576}" type="pres">
      <dgm:prSet presAssocID="{380E4BCD-1ECD-4FAB-8676-28C526508469}" presName="conn" presStyleLbl="parChTrans1D2" presStyleIdx="0" presStyleCnt="1"/>
      <dgm:spPr/>
    </dgm:pt>
    <dgm:pt modelId="{079FDDE5-7B55-4CD8-AFB1-B068F9998766}" type="pres">
      <dgm:prSet presAssocID="{380E4BCD-1ECD-4FAB-8676-28C526508469}" presName="extraNode" presStyleLbl="node1" presStyleIdx="0" presStyleCnt="7"/>
      <dgm:spPr/>
    </dgm:pt>
    <dgm:pt modelId="{32852A93-235A-46F6-B765-D0F783C14A6B}" type="pres">
      <dgm:prSet presAssocID="{380E4BCD-1ECD-4FAB-8676-28C526508469}" presName="dstNode" presStyleLbl="node1" presStyleIdx="0" presStyleCnt="7"/>
      <dgm:spPr/>
    </dgm:pt>
    <dgm:pt modelId="{025FC393-5980-4A52-B339-4F6A59E73924}" type="pres">
      <dgm:prSet presAssocID="{3082A5DF-3E49-45C7-B8A2-39DDDB63568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0218A-04F7-4E25-A832-521A768AC079}" type="pres">
      <dgm:prSet presAssocID="{3082A5DF-3E49-45C7-B8A2-39DDDB635687}" presName="accent_1" presStyleCnt="0"/>
      <dgm:spPr/>
    </dgm:pt>
    <dgm:pt modelId="{D493517F-885F-46FA-8739-D9EECE4E0AB2}" type="pres">
      <dgm:prSet presAssocID="{3082A5DF-3E49-45C7-B8A2-39DDDB635687}" presName="accentRepeatNode" presStyleLbl="solidFgAcc1" presStyleIdx="0" presStyleCnt="7"/>
      <dgm:spPr/>
    </dgm:pt>
    <dgm:pt modelId="{6B6B9E2C-7AC6-4F7C-9C6A-D6AFFFF2ADD0}" type="pres">
      <dgm:prSet presAssocID="{50B092D8-78A3-4A08-A0E6-7B0486E5E4B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038A5-E749-4E85-88F3-74AAA64D340A}" type="pres">
      <dgm:prSet presAssocID="{50B092D8-78A3-4A08-A0E6-7B0486E5E4B1}" presName="accent_2" presStyleCnt="0"/>
      <dgm:spPr/>
    </dgm:pt>
    <dgm:pt modelId="{70E9F6C9-B702-4E0C-B520-9F5216386F55}" type="pres">
      <dgm:prSet presAssocID="{50B092D8-78A3-4A08-A0E6-7B0486E5E4B1}" presName="accentRepeatNode" presStyleLbl="solidFgAcc1" presStyleIdx="1" presStyleCnt="7"/>
      <dgm:spPr/>
    </dgm:pt>
    <dgm:pt modelId="{6BEB59AA-6224-43EB-AB31-A707C1D0124D}" type="pres">
      <dgm:prSet presAssocID="{EFA73EF0-D663-45E4-8137-FDBED89B87B4}" presName="text_3" presStyleLbl="node1" presStyleIdx="2" presStyleCnt="7">
        <dgm:presLayoutVars>
          <dgm:bulletEnabled val="1"/>
        </dgm:presLayoutVars>
      </dgm:prSet>
      <dgm:spPr/>
    </dgm:pt>
    <dgm:pt modelId="{8330853E-1371-4A56-8BCD-DFF72C1EB73B}" type="pres">
      <dgm:prSet presAssocID="{EFA73EF0-D663-45E4-8137-FDBED89B87B4}" presName="accent_3" presStyleCnt="0"/>
      <dgm:spPr/>
    </dgm:pt>
    <dgm:pt modelId="{9EEFEE23-38E2-40BA-B173-FD66BCDC9910}" type="pres">
      <dgm:prSet presAssocID="{EFA73EF0-D663-45E4-8137-FDBED89B87B4}" presName="accentRepeatNode" presStyleLbl="solidFgAcc1" presStyleIdx="2" presStyleCnt="7"/>
      <dgm:spPr/>
    </dgm:pt>
    <dgm:pt modelId="{AD30581A-CD6A-4B51-B1CA-E1A0FFDB690E}" type="pres">
      <dgm:prSet presAssocID="{73157730-31E7-450B-AB80-FD9F58E1D5C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B301C-AC4F-44DD-89CC-A2198C446BB2}" type="pres">
      <dgm:prSet presAssocID="{73157730-31E7-450B-AB80-FD9F58E1D5C0}" presName="accent_4" presStyleCnt="0"/>
      <dgm:spPr/>
    </dgm:pt>
    <dgm:pt modelId="{D270E0D3-335E-4013-AFFA-59BA849321BC}" type="pres">
      <dgm:prSet presAssocID="{73157730-31E7-450B-AB80-FD9F58E1D5C0}" presName="accentRepeatNode" presStyleLbl="solidFgAcc1" presStyleIdx="3" presStyleCnt="7"/>
      <dgm:spPr/>
    </dgm:pt>
    <dgm:pt modelId="{FCAD9FF8-3B3D-4180-B21A-EE5585C3FF9D}" type="pres">
      <dgm:prSet presAssocID="{E514D030-80E0-4D42-98D8-10244C3169CD}" presName="text_5" presStyleLbl="node1" presStyleIdx="4" presStyleCnt="7">
        <dgm:presLayoutVars>
          <dgm:bulletEnabled val="1"/>
        </dgm:presLayoutVars>
      </dgm:prSet>
      <dgm:spPr/>
    </dgm:pt>
    <dgm:pt modelId="{FCC7DB16-CD58-4B5C-B76A-1881929068B9}" type="pres">
      <dgm:prSet presAssocID="{E514D030-80E0-4D42-98D8-10244C3169CD}" presName="accent_5" presStyleCnt="0"/>
      <dgm:spPr/>
    </dgm:pt>
    <dgm:pt modelId="{8D596B8C-8DAF-411C-9C66-F4EB2C1CD7F9}" type="pres">
      <dgm:prSet presAssocID="{E514D030-80E0-4D42-98D8-10244C3169CD}" presName="accentRepeatNode" presStyleLbl="solidFgAcc1" presStyleIdx="4" presStyleCnt="7"/>
      <dgm:spPr/>
    </dgm:pt>
    <dgm:pt modelId="{F65878DB-D63F-44F9-A846-A3F3D1638691}" type="pres">
      <dgm:prSet presAssocID="{BD3240AC-CDED-441A-ABD4-20CD9E960241}" presName="text_6" presStyleLbl="node1" presStyleIdx="5" presStyleCnt="7">
        <dgm:presLayoutVars>
          <dgm:bulletEnabled val="1"/>
        </dgm:presLayoutVars>
      </dgm:prSet>
      <dgm:spPr/>
    </dgm:pt>
    <dgm:pt modelId="{4619EC5A-1773-4C77-8331-C1C279A42097}" type="pres">
      <dgm:prSet presAssocID="{BD3240AC-CDED-441A-ABD4-20CD9E960241}" presName="accent_6" presStyleCnt="0"/>
      <dgm:spPr/>
    </dgm:pt>
    <dgm:pt modelId="{E22D4DDC-981F-42C7-ADB9-1228793F38FD}" type="pres">
      <dgm:prSet presAssocID="{BD3240AC-CDED-441A-ABD4-20CD9E960241}" presName="accentRepeatNode" presStyleLbl="solidFgAcc1" presStyleIdx="5" presStyleCnt="7"/>
      <dgm:spPr/>
    </dgm:pt>
    <dgm:pt modelId="{959D6423-25BD-4706-A0E1-4A0E0DA25444}" type="pres">
      <dgm:prSet presAssocID="{039F9545-4E85-45A0-A161-F5B76537703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15F6B-CDF0-45DD-BD94-A0967F47B51D}" type="pres">
      <dgm:prSet presAssocID="{039F9545-4E85-45A0-A161-F5B765377037}" presName="accent_7" presStyleCnt="0"/>
      <dgm:spPr/>
    </dgm:pt>
    <dgm:pt modelId="{72539A93-15AE-46DB-8994-464F059A9008}" type="pres">
      <dgm:prSet presAssocID="{039F9545-4E85-45A0-A161-F5B765377037}" presName="accentRepeatNode" presStyleLbl="solidFgAcc1" presStyleIdx="6" presStyleCnt="7"/>
      <dgm:spPr/>
    </dgm:pt>
  </dgm:ptLst>
  <dgm:cxnLst>
    <dgm:cxn modelId="{160FC5A6-F6E1-4E50-B0E0-1ACDAB1093A1}" type="presOf" srcId="{E514D030-80E0-4D42-98D8-10244C3169CD}" destId="{FCAD9FF8-3B3D-4180-B21A-EE5585C3FF9D}" srcOrd="0" destOrd="0" presId="urn:microsoft.com/office/officeart/2008/layout/VerticalCurvedList"/>
    <dgm:cxn modelId="{20F5DF2D-A5F2-412A-950D-E6D3EAA59A4A}" srcId="{380E4BCD-1ECD-4FAB-8676-28C526508469}" destId="{50B092D8-78A3-4A08-A0E6-7B0486E5E4B1}" srcOrd="1" destOrd="0" parTransId="{3F3D04FD-E36C-477F-A753-7CE4DCDC561C}" sibTransId="{32AC80F8-BA72-42DC-BFBC-819B82C43083}"/>
    <dgm:cxn modelId="{ACE30F90-2C2A-42B9-8F65-5BE253171F65}" type="presOf" srcId="{50B092D8-78A3-4A08-A0E6-7B0486E5E4B1}" destId="{6B6B9E2C-7AC6-4F7C-9C6A-D6AFFFF2ADD0}" srcOrd="0" destOrd="0" presId="urn:microsoft.com/office/officeart/2008/layout/VerticalCurvedList"/>
    <dgm:cxn modelId="{37D11B3D-C16C-434C-A41E-E70426698D1B}" srcId="{380E4BCD-1ECD-4FAB-8676-28C526508469}" destId="{039F9545-4E85-45A0-A161-F5B765377037}" srcOrd="6" destOrd="0" parTransId="{E7228011-D38D-43C0-B2DC-80DF049FF197}" sibTransId="{CD36D49A-8BDE-4F9A-9EFB-ABD13E4F7026}"/>
    <dgm:cxn modelId="{34A7B226-A724-4FB4-BA8C-DA4C9A4A9128}" type="presOf" srcId="{3082A5DF-3E49-45C7-B8A2-39DDDB635687}" destId="{025FC393-5980-4A52-B339-4F6A59E73924}" srcOrd="0" destOrd="0" presId="urn:microsoft.com/office/officeart/2008/layout/VerticalCurvedList"/>
    <dgm:cxn modelId="{B6FCC50B-8AF5-4403-A435-92D7FD782021}" srcId="{380E4BCD-1ECD-4FAB-8676-28C526508469}" destId="{3082A5DF-3E49-45C7-B8A2-39DDDB635687}" srcOrd="0" destOrd="0" parTransId="{4EBB5731-2B52-4EF5-BB3E-A2E41E87501E}" sibTransId="{B1382255-4FF8-4C5E-B43C-B8986EB4C49B}"/>
    <dgm:cxn modelId="{7A77FE9C-560B-421D-9F6E-05ACD5AE4491}" type="presOf" srcId="{73157730-31E7-450B-AB80-FD9F58E1D5C0}" destId="{AD30581A-CD6A-4B51-B1CA-E1A0FFDB690E}" srcOrd="0" destOrd="0" presId="urn:microsoft.com/office/officeart/2008/layout/VerticalCurvedList"/>
    <dgm:cxn modelId="{95BE673F-315B-4A38-8D06-15C810D53E6E}" type="presOf" srcId="{039F9545-4E85-45A0-A161-F5B765377037}" destId="{959D6423-25BD-4706-A0E1-4A0E0DA25444}" srcOrd="0" destOrd="0" presId="urn:microsoft.com/office/officeart/2008/layout/VerticalCurvedList"/>
    <dgm:cxn modelId="{C3ACC54C-451E-4140-A85B-C6669C089D95}" type="presOf" srcId="{380E4BCD-1ECD-4FAB-8676-28C526508469}" destId="{4774CE21-5333-4617-945E-680AAF76870A}" srcOrd="0" destOrd="0" presId="urn:microsoft.com/office/officeart/2008/layout/VerticalCurvedList"/>
    <dgm:cxn modelId="{B42B8442-5C0C-4FB6-976F-D3D453FA2A51}" type="presOf" srcId="{BD3240AC-CDED-441A-ABD4-20CD9E960241}" destId="{F65878DB-D63F-44F9-A846-A3F3D1638691}" srcOrd="0" destOrd="0" presId="urn:microsoft.com/office/officeart/2008/layout/VerticalCurvedList"/>
    <dgm:cxn modelId="{6E962E46-A65E-4EBC-88A4-642B4724798D}" srcId="{380E4BCD-1ECD-4FAB-8676-28C526508469}" destId="{E514D030-80E0-4D42-98D8-10244C3169CD}" srcOrd="4" destOrd="0" parTransId="{63E90CAD-07FE-421C-90B4-4BA6EB94F041}" sibTransId="{4D0BAC45-3AB0-41E0-8AEB-6BC2CFB75EEF}"/>
    <dgm:cxn modelId="{F540B522-1382-482E-A4D1-580AE3765A90}" srcId="{380E4BCD-1ECD-4FAB-8676-28C526508469}" destId="{EFA73EF0-D663-45E4-8137-FDBED89B87B4}" srcOrd="2" destOrd="0" parTransId="{B8893EA4-95E1-4022-90BF-DD5222927521}" sibTransId="{E5A667E4-AE82-43D1-92E1-39F17E42F3DB}"/>
    <dgm:cxn modelId="{A27933CC-109C-40CD-8842-9DDF955E8FF4}" srcId="{380E4BCD-1ECD-4FAB-8676-28C526508469}" destId="{BD3240AC-CDED-441A-ABD4-20CD9E960241}" srcOrd="5" destOrd="0" parTransId="{92CAEAAC-2946-4B0D-9234-01D67C840618}" sibTransId="{FE61A247-1B9B-4D5E-86BE-82B72A5113F0}"/>
    <dgm:cxn modelId="{BFB94E88-43C3-4E31-A8EA-63BA3E238243}" type="presOf" srcId="{EFA73EF0-D663-45E4-8137-FDBED89B87B4}" destId="{6BEB59AA-6224-43EB-AB31-A707C1D0124D}" srcOrd="0" destOrd="0" presId="urn:microsoft.com/office/officeart/2008/layout/VerticalCurvedList"/>
    <dgm:cxn modelId="{BED3062E-D7EE-44DE-AA97-EAE10DC06006}" srcId="{380E4BCD-1ECD-4FAB-8676-28C526508469}" destId="{73157730-31E7-450B-AB80-FD9F58E1D5C0}" srcOrd="3" destOrd="0" parTransId="{4663EF6E-5CA7-4339-A9E1-3602DDF180B6}" sibTransId="{D1951AB2-55F7-4748-98AF-4A4C2C4023DA}"/>
    <dgm:cxn modelId="{C1807EB3-3DAF-439D-9042-DC373E70A828}" type="presOf" srcId="{B1382255-4FF8-4C5E-B43C-B8986EB4C49B}" destId="{C69B245B-4334-404C-A647-9D0DFDBD8576}" srcOrd="0" destOrd="0" presId="urn:microsoft.com/office/officeart/2008/layout/VerticalCurvedList"/>
    <dgm:cxn modelId="{1D272FE7-2F15-41B2-A1E2-A786ED77F859}" type="presParOf" srcId="{4774CE21-5333-4617-945E-680AAF76870A}" destId="{C5D43A4E-B415-4E76-A420-6144150A6F60}" srcOrd="0" destOrd="0" presId="urn:microsoft.com/office/officeart/2008/layout/VerticalCurvedList"/>
    <dgm:cxn modelId="{C79B6D31-A254-4E10-B76E-0E9192EFEC65}" type="presParOf" srcId="{C5D43A4E-B415-4E76-A420-6144150A6F60}" destId="{49ADE084-95EC-42B6-B31E-2D292B9C75AB}" srcOrd="0" destOrd="0" presId="urn:microsoft.com/office/officeart/2008/layout/VerticalCurvedList"/>
    <dgm:cxn modelId="{3E126552-5F2E-40E8-BA11-428E55E207F0}" type="presParOf" srcId="{49ADE084-95EC-42B6-B31E-2D292B9C75AB}" destId="{42972C13-4972-4471-B22E-7B2597ED4224}" srcOrd="0" destOrd="0" presId="urn:microsoft.com/office/officeart/2008/layout/VerticalCurvedList"/>
    <dgm:cxn modelId="{3DD8ED35-8C66-49D3-92BA-A0E389198233}" type="presParOf" srcId="{49ADE084-95EC-42B6-B31E-2D292B9C75AB}" destId="{C69B245B-4334-404C-A647-9D0DFDBD8576}" srcOrd="1" destOrd="0" presId="urn:microsoft.com/office/officeart/2008/layout/VerticalCurvedList"/>
    <dgm:cxn modelId="{F0D3CDAD-2736-402C-B658-CA04E35D54AC}" type="presParOf" srcId="{49ADE084-95EC-42B6-B31E-2D292B9C75AB}" destId="{079FDDE5-7B55-4CD8-AFB1-B068F9998766}" srcOrd="2" destOrd="0" presId="urn:microsoft.com/office/officeart/2008/layout/VerticalCurvedList"/>
    <dgm:cxn modelId="{6F1D81A2-9527-48DE-85D6-73FC6EB82DE0}" type="presParOf" srcId="{49ADE084-95EC-42B6-B31E-2D292B9C75AB}" destId="{32852A93-235A-46F6-B765-D0F783C14A6B}" srcOrd="3" destOrd="0" presId="urn:microsoft.com/office/officeart/2008/layout/VerticalCurvedList"/>
    <dgm:cxn modelId="{D98B4AB7-1692-4679-8828-393CF30F42E5}" type="presParOf" srcId="{C5D43A4E-B415-4E76-A420-6144150A6F60}" destId="{025FC393-5980-4A52-B339-4F6A59E73924}" srcOrd="1" destOrd="0" presId="urn:microsoft.com/office/officeart/2008/layout/VerticalCurvedList"/>
    <dgm:cxn modelId="{806C27D4-7F62-416B-ACF0-8F918815A272}" type="presParOf" srcId="{C5D43A4E-B415-4E76-A420-6144150A6F60}" destId="{EB50218A-04F7-4E25-A832-521A768AC079}" srcOrd="2" destOrd="0" presId="urn:microsoft.com/office/officeart/2008/layout/VerticalCurvedList"/>
    <dgm:cxn modelId="{B404CF79-11E6-4C06-8B19-B75959FEAB3D}" type="presParOf" srcId="{EB50218A-04F7-4E25-A832-521A768AC079}" destId="{D493517F-885F-46FA-8739-D9EECE4E0AB2}" srcOrd="0" destOrd="0" presId="urn:microsoft.com/office/officeart/2008/layout/VerticalCurvedList"/>
    <dgm:cxn modelId="{5CC7C7D1-CD09-46D7-A43D-103FDEBD8C14}" type="presParOf" srcId="{C5D43A4E-B415-4E76-A420-6144150A6F60}" destId="{6B6B9E2C-7AC6-4F7C-9C6A-D6AFFFF2ADD0}" srcOrd="3" destOrd="0" presId="urn:microsoft.com/office/officeart/2008/layout/VerticalCurvedList"/>
    <dgm:cxn modelId="{B4508FBD-8FCE-42AC-8499-835518CB6665}" type="presParOf" srcId="{C5D43A4E-B415-4E76-A420-6144150A6F60}" destId="{85F038A5-E749-4E85-88F3-74AAA64D340A}" srcOrd="4" destOrd="0" presId="urn:microsoft.com/office/officeart/2008/layout/VerticalCurvedList"/>
    <dgm:cxn modelId="{65BE6F42-4698-4E25-8F7C-9FB89A97D686}" type="presParOf" srcId="{85F038A5-E749-4E85-88F3-74AAA64D340A}" destId="{70E9F6C9-B702-4E0C-B520-9F5216386F55}" srcOrd="0" destOrd="0" presId="urn:microsoft.com/office/officeart/2008/layout/VerticalCurvedList"/>
    <dgm:cxn modelId="{C6BA1048-99F8-46E6-AD6A-8810CE385474}" type="presParOf" srcId="{C5D43A4E-B415-4E76-A420-6144150A6F60}" destId="{6BEB59AA-6224-43EB-AB31-A707C1D0124D}" srcOrd="5" destOrd="0" presId="urn:microsoft.com/office/officeart/2008/layout/VerticalCurvedList"/>
    <dgm:cxn modelId="{32BF6A74-AA0A-42D5-85A7-8617A740A183}" type="presParOf" srcId="{C5D43A4E-B415-4E76-A420-6144150A6F60}" destId="{8330853E-1371-4A56-8BCD-DFF72C1EB73B}" srcOrd="6" destOrd="0" presId="urn:microsoft.com/office/officeart/2008/layout/VerticalCurvedList"/>
    <dgm:cxn modelId="{5A8420B9-7B4B-4B2D-B2F5-D390F2B4EC4E}" type="presParOf" srcId="{8330853E-1371-4A56-8BCD-DFF72C1EB73B}" destId="{9EEFEE23-38E2-40BA-B173-FD66BCDC9910}" srcOrd="0" destOrd="0" presId="urn:microsoft.com/office/officeart/2008/layout/VerticalCurvedList"/>
    <dgm:cxn modelId="{E80BF86B-C05C-4A19-B982-A7B28A2FD0B0}" type="presParOf" srcId="{C5D43A4E-B415-4E76-A420-6144150A6F60}" destId="{AD30581A-CD6A-4B51-B1CA-E1A0FFDB690E}" srcOrd="7" destOrd="0" presId="urn:microsoft.com/office/officeart/2008/layout/VerticalCurvedList"/>
    <dgm:cxn modelId="{CF4AD8EA-93FF-422B-B7A8-92C9E638884F}" type="presParOf" srcId="{C5D43A4E-B415-4E76-A420-6144150A6F60}" destId="{66CB301C-AC4F-44DD-89CC-A2198C446BB2}" srcOrd="8" destOrd="0" presId="urn:microsoft.com/office/officeart/2008/layout/VerticalCurvedList"/>
    <dgm:cxn modelId="{10FCBD5A-0B9E-424B-92AB-10786807B0C8}" type="presParOf" srcId="{66CB301C-AC4F-44DD-89CC-A2198C446BB2}" destId="{D270E0D3-335E-4013-AFFA-59BA849321BC}" srcOrd="0" destOrd="0" presId="urn:microsoft.com/office/officeart/2008/layout/VerticalCurvedList"/>
    <dgm:cxn modelId="{38E95206-FCBC-417D-8C07-B9F71B392E8E}" type="presParOf" srcId="{C5D43A4E-B415-4E76-A420-6144150A6F60}" destId="{FCAD9FF8-3B3D-4180-B21A-EE5585C3FF9D}" srcOrd="9" destOrd="0" presId="urn:microsoft.com/office/officeart/2008/layout/VerticalCurvedList"/>
    <dgm:cxn modelId="{09D4B4E1-1764-4C26-97D0-B997DF87349F}" type="presParOf" srcId="{C5D43A4E-B415-4E76-A420-6144150A6F60}" destId="{FCC7DB16-CD58-4B5C-B76A-1881929068B9}" srcOrd="10" destOrd="0" presId="urn:microsoft.com/office/officeart/2008/layout/VerticalCurvedList"/>
    <dgm:cxn modelId="{3F2C1BE3-F855-4B4C-A9EB-441D844BFD6D}" type="presParOf" srcId="{FCC7DB16-CD58-4B5C-B76A-1881929068B9}" destId="{8D596B8C-8DAF-411C-9C66-F4EB2C1CD7F9}" srcOrd="0" destOrd="0" presId="urn:microsoft.com/office/officeart/2008/layout/VerticalCurvedList"/>
    <dgm:cxn modelId="{A959A71F-3C8F-4AB8-B61F-0AEC5BFED233}" type="presParOf" srcId="{C5D43A4E-B415-4E76-A420-6144150A6F60}" destId="{F65878DB-D63F-44F9-A846-A3F3D1638691}" srcOrd="11" destOrd="0" presId="urn:microsoft.com/office/officeart/2008/layout/VerticalCurvedList"/>
    <dgm:cxn modelId="{FD104123-BE5E-473C-9260-904427B1CDEE}" type="presParOf" srcId="{C5D43A4E-B415-4E76-A420-6144150A6F60}" destId="{4619EC5A-1773-4C77-8331-C1C279A42097}" srcOrd="12" destOrd="0" presId="urn:microsoft.com/office/officeart/2008/layout/VerticalCurvedList"/>
    <dgm:cxn modelId="{0A562A6F-FB80-4932-BF54-9739A26F5EFF}" type="presParOf" srcId="{4619EC5A-1773-4C77-8331-C1C279A42097}" destId="{E22D4DDC-981F-42C7-ADB9-1228793F38FD}" srcOrd="0" destOrd="0" presId="urn:microsoft.com/office/officeart/2008/layout/VerticalCurvedList"/>
    <dgm:cxn modelId="{D37C6A0E-3AF3-49F1-B614-F8823C402DF4}" type="presParOf" srcId="{C5D43A4E-B415-4E76-A420-6144150A6F60}" destId="{959D6423-25BD-4706-A0E1-4A0E0DA25444}" srcOrd="13" destOrd="0" presId="urn:microsoft.com/office/officeart/2008/layout/VerticalCurvedList"/>
    <dgm:cxn modelId="{7DD2AE3F-AE94-43C3-8C45-ACC6A81B519A}" type="presParOf" srcId="{C5D43A4E-B415-4E76-A420-6144150A6F60}" destId="{39015F6B-CDF0-45DD-BD94-A0967F47B51D}" srcOrd="14" destOrd="0" presId="urn:microsoft.com/office/officeart/2008/layout/VerticalCurvedList"/>
    <dgm:cxn modelId="{6ADAFA91-287F-4EFE-8DA2-4BE3C0EB69DB}" type="presParOf" srcId="{39015F6B-CDF0-45DD-BD94-A0967F47B51D}" destId="{72539A93-15AE-46DB-8994-464F059A9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B08B63-E2AD-46F6-9A23-45C0720BC54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77E420-FA15-4D80-8963-1BAD297D64BA}">
      <dgm:prSet phldrT="[Текст]"/>
      <dgm:spPr/>
      <dgm:t>
        <a:bodyPr/>
        <a:lstStyle/>
        <a:p>
          <a:r>
            <a:rPr lang="ru-RU" dirty="0" smtClean="0"/>
            <a:t>Пользователь</a:t>
          </a:r>
          <a:endParaRPr lang="ru-RU" dirty="0"/>
        </a:p>
      </dgm:t>
    </dgm:pt>
    <dgm:pt modelId="{1A5B00DA-2497-44F7-AC7F-9D7ABB0053D4}" type="parTrans" cxnId="{DFC49D43-8A63-4FC1-B7D0-E04BCC3A266B}">
      <dgm:prSet/>
      <dgm:spPr/>
      <dgm:t>
        <a:bodyPr/>
        <a:lstStyle/>
        <a:p>
          <a:endParaRPr lang="ru-RU"/>
        </a:p>
      </dgm:t>
    </dgm:pt>
    <dgm:pt modelId="{0B7321EE-2527-4296-A799-52315786D736}" type="sibTrans" cxnId="{DFC49D43-8A63-4FC1-B7D0-E04BCC3A266B}">
      <dgm:prSet/>
      <dgm:spPr/>
      <dgm:t>
        <a:bodyPr/>
        <a:lstStyle/>
        <a:p>
          <a:endParaRPr lang="ru-RU"/>
        </a:p>
      </dgm:t>
    </dgm:pt>
    <dgm:pt modelId="{35D4B771-CE90-46CE-8F1A-8AAF7C0CBF35}">
      <dgm:prSet phldrT="[Текст]"/>
      <dgm:spPr/>
      <dgm:t>
        <a:bodyPr/>
        <a:lstStyle/>
        <a:p>
          <a:r>
            <a:rPr lang="ru-RU" dirty="0" smtClean="0"/>
            <a:t>ФИО, логин/пароль</a:t>
          </a:r>
        </a:p>
      </dgm:t>
    </dgm:pt>
    <dgm:pt modelId="{1F6921BD-9FDB-4F71-B2C5-5696F618639D}" type="parTrans" cxnId="{16EC8228-B5D6-4951-A3A1-A2A82699883A}">
      <dgm:prSet/>
      <dgm:spPr/>
      <dgm:t>
        <a:bodyPr/>
        <a:lstStyle/>
        <a:p>
          <a:endParaRPr lang="ru-RU"/>
        </a:p>
      </dgm:t>
    </dgm:pt>
    <dgm:pt modelId="{E2CDB2F5-3D76-429D-9D0C-0E7FE4F3139A}" type="sibTrans" cxnId="{16EC8228-B5D6-4951-A3A1-A2A82699883A}">
      <dgm:prSet/>
      <dgm:spPr/>
      <dgm:t>
        <a:bodyPr/>
        <a:lstStyle/>
        <a:p>
          <a:endParaRPr lang="ru-RU"/>
        </a:p>
      </dgm:t>
    </dgm:pt>
    <dgm:pt modelId="{A050B8BF-D542-48FF-B4A1-024F17BB8A27}">
      <dgm:prSet phldrT="[Текст]"/>
      <dgm:spPr/>
      <dgm:t>
        <a:bodyPr/>
        <a:lstStyle/>
        <a:p>
          <a:r>
            <a:rPr lang="en-US" dirty="0" smtClean="0"/>
            <a:t>Email</a:t>
          </a:r>
          <a:endParaRPr lang="ru-RU" dirty="0"/>
        </a:p>
      </dgm:t>
    </dgm:pt>
    <dgm:pt modelId="{31F7275B-2B4A-441F-868E-E5F64DE61F03}" type="parTrans" cxnId="{A2A9DEC0-4315-4ECE-8323-8CD7DD723E4A}">
      <dgm:prSet/>
      <dgm:spPr/>
      <dgm:t>
        <a:bodyPr/>
        <a:lstStyle/>
        <a:p>
          <a:endParaRPr lang="ru-RU"/>
        </a:p>
      </dgm:t>
    </dgm:pt>
    <dgm:pt modelId="{5D53C971-D603-4384-BFA8-0FDA9DD4888A}" type="sibTrans" cxnId="{A2A9DEC0-4315-4ECE-8323-8CD7DD723E4A}">
      <dgm:prSet/>
      <dgm:spPr/>
      <dgm:t>
        <a:bodyPr/>
        <a:lstStyle/>
        <a:p>
          <a:endParaRPr lang="ru-RU"/>
        </a:p>
      </dgm:t>
    </dgm:pt>
    <dgm:pt modelId="{D9B6BC72-0208-4568-BF72-07478D5045C5}">
      <dgm:prSet phldrT="[Текст]"/>
      <dgm:spPr/>
      <dgm:t>
        <a:bodyPr/>
        <a:lstStyle/>
        <a:p>
          <a:r>
            <a:rPr lang="ru-RU" dirty="0" smtClean="0"/>
            <a:t>Базовая модель</a:t>
          </a:r>
          <a:endParaRPr lang="ru-RU" dirty="0"/>
        </a:p>
      </dgm:t>
    </dgm:pt>
    <dgm:pt modelId="{5ED694DA-47EC-4FB6-B34F-6F7A086ED5E7}" type="parTrans" cxnId="{EF5AC2E4-1847-4B9A-92C8-3D1C5AC067D0}">
      <dgm:prSet/>
      <dgm:spPr/>
      <dgm:t>
        <a:bodyPr/>
        <a:lstStyle/>
        <a:p>
          <a:endParaRPr lang="ru-RU"/>
        </a:p>
      </dgm:t>
    </dgm:pt>
    <dgm:pt modelId="{78CF5209-A4B3-475F-8446-47AD566470D9}" type="sibTrans" cxnId="{EF5AC2E4-1847-4B9A-92C8-3D1C5AC067D0}">
      <dgm:prSet/>
      <dgm:spPr/>
      <dgm:t>
        <a:bodyPr/>
        <a:lstStyle/>
        <a:p>
          <a:endParaRPr lang="ru-RU"/>
        </a:p>
      </dgm:t>
    </dgm:pt>
    <dgm:pt modelId="{E6F73C1A-9204-4818-86EF-54BB15C92C39}">
      <dgm:prSet phldrT="[Текст]"/>
      <dgm:spPr/>
      <dgm:t>
        <a:bodyPr/>
        <a:lstStyle/>
        <a:p>
          <a:r>
            <a:rPr lang="ru-RU" dirty="0" smtClean="0"/>
            <a:t>Метод</a:t>
          </a:r>
          <a:r>
            <a:rPr lang="en-US" dirty="0" smtClean="0"/>
            <a:t> </a:t>
          </a:r>
          <a:r>
            <a:rPr lang="ru-RU" dirty="0" smtClean="0"/>
            <a:t>разбиения </a:t>
          </a:r>
          <a:r>
            <a:rPr lang="en-US" dirty="0" smtClean="0"/>
            <a:t>Train/Test</a:t>
          </a:r>
          <a:endParaRPr lang="ru-RU" dirty="0"/>
        </a:p>
      </dgm:t>
    </dgm:pt>
    <dgm:pt modelId="{0810407D-4532-4D45-85BE-7028E955BCC5}" type="parTrans" cxnId="{7B10A02B-119B-476B-A469-89F6ADC302DF}">
      <dgm:prSet/>
      <dgm:spPr/>
      <dgm:t>
        <a:bodyPr/>
        <a:lstStyle/>
        <a:p>
          <a:endParaRPr lang="ru-RU"/>
        </a:p>
      </dgm:t>
    </dgm:pt>
    <dgm:pt modelId="{C671F876-78C0-4EAF-9EB9-37797737C27C}" type="sibTrans" cxnId="{7B10A02B-119B-476B-A469-89F6ADC302DF}">
      <dgm:prSet/>
      <dgm:spPr/>
      <dgm:t>
        <a:bodyPr/>
        <a:lstStyle/>
        <a:p>
          <a:endParaRPr lang="ru-RU"/>
        </a:p>
      </dgm:t>
    </dgm:pt>
    <dgm:pt modelId="{5433B491-20E4-44AD-B9F2-36A429E20E20}">
      <dgm:prSet phldrT="[Текст]"/>
      <dgm:spPr/>
      <dgm:t>
        <a:bodyPr/>
        <a:lstStyle/>
        <a:p>
          <a:r>
            <a:rPr lang="ru-RU" dirty="0" smtClean="0"/>
            <a:t>Метод машинного обучения</a:t>
          </a:r>
          <a:endParaRPr lang="ru-RU" dirty="0"/>
        </a:p>
      </dgm:t>
    </dgm:pt>
    <dgm:pt modelId="{777EEF61-2872-4CCF-BA48-9EEF59932F02}" type="parTrans" cxnId="{300C976D-4C39-48F1-B696-EC21AA9A1652}">
      <dgm:prSet/>
      <dgm:spPr/>
      <dgm:t>
        <a:bodyPr/>
        <a:lstStyle/>
        <a:p>
          <a:endParaRPr lang="ru-RU"/>
        </a:p>
      </dgm:t>
    </dgm:pt>
    <dgm:pt modelId="{9BFB9DDF-9AAC-442C-826D-FF3689CBAA61}" type="sibTrans" cxnId="{300C976D-4C39-48F1-B696-EC21AA9A1652}">
      <dgm:prSet/>
      <dgm:spPr/>
      <dgm:t>
        <a:bodyPr/>
        <a:lstStyle/>
        <a:p>
          <a:endParaRPr lang="ru-RU"/>
        </a:p>
      </dgm:t>
    </dgm:pt>
    <dgm:pt modelId="{5F23456F-15C2-47E0-BA1A-5E0156DCC60D}">
      <dgm:prSet phldrT="[Текст]"/>
      <dgm:spPr/>
      <dgm:t>
        <a:bodyPr/>
        <a:lstStyle/>
        <a:p>
          <a:r>
            <a:rPr lang="ru-RU" dirty="0" smtClean="0"/>
            <a:t>Роль</a:t>
          </a:r>
          <a:endParaRPr lang="ru-RU" dirty="0"/>
        </a:p>
      </dgm:t>
    </dgm:pt>
    <dgm:pt modelId="{2884B401-CBAA-4525-A38F-02CD1B261693}" type="parTrans" cxnId="{B15FD29B-E651-48CE-9225-8405395C613B}">
      <dgm:prSet/>
      <dgm:spPr/>
      <dgm:t>
        <a:bodyPr/>
        <a:lstStyle/>
        <a:p>
          <a:endParaRPr lang="ru-RU"/>
        </a:p>
      </dgm:t>
    </dgm:pt>
    <dgm:pt modelId="{8077B89E-FEA3-49B8-9559-E9612A691DB2}" type="sibTrans" cxnId="{B15FD29B-E651-48CE-9225-8405395C613B}">
      <dgm:prSet/>
      <dgm:spPr/>
      <dgm:t>
        <a:bodyPr/>
        <a:lstStyle/>
        <a:p>
          <a:endParaRPr lang="ru-RU"/>
        </a:p>
      </dgm:t>
    </dgm:pt>
    <dgm:pt modelId="{5B3AA475-B484-4A3B-8578-DF3ADFCD1FD3}">
      <dgm:prSet phldrT="[Текст]"/>
      <dgm:spPr/>
      <dgm:t>
        <a:bodyPr/>
        <a:lstStyle/>
        <a:p>
          <a:r>
            <a:rPr lang="ru-RU" dirty="0" smtClean="0"/>
            <a:t>Метод отбора признаков</a:t>
          </a:r>
          <a:endParaRPr lang="ru-RU" dirty="0"/>
        </a:p>
      </dgm:t>
    </dgm:pt>
    <dgm:pt modelId="{239F6DD3-E5CD-45D8-83F9-479A137CF66F}" type="parTrans" cxnId="{0BF63B30-20CB-4432-BD77-3821F59AC141}">
      <dgm:prSet/>
      <dgm:spPr/>
      <dgm:t>
        <a:bodyPr/>
        <a:lstStyle/>
        <a:p>
          <a:endParaRPr lang="ru-RU"/>
        </a:p>
      </dgm:t>
    </dgm:pt>
    <dgm:pt modelId="{43C2916A-2FDF-49AC-A638-B15ABDDBEC5B}" type="sibTrans" cxnId="{0BF63B30-20CB-4432-BD77-3821F59AC141}">
      <dgm:prSet/>
      <dgm:spPr/>
      <dgm:t>
        <a:bodyPr/>
        <a:lstStyle/>
        <a:p>
          <a:endParaRPr lang="ru-RU"/>
        </a:p>
      </dgm:t>
    </dgm:pt>
    <dgm:pt modelId="{3EE18B08-02CD-464A-9B48-97B361E3476E}">
      <dgm:prSet phldrT="[Текст]"/>
      <dgm:spPr/>
      <dgm:t>
        <a:bodyPr/>
        <a:lstStyle/>
        <a:p>
          <a:r>
            <a:rPr lang="ru-RU" dirty="0" smtClean="0"/>
            <a:t>Пользователь</a:t>
          </a:r>
          <a:endParaRPr lang="ru-RU" dirty="0"/>
        </a:p>
      </dgm:t>
    </dgm:pt>
    <dgm:pt modelId="{ECDD99B6-944F-458C-9E9C-316A455F7CA8}" type="parTrans" cxnId="{D79557D9-ECDC-439F-BBA6-566AEEF3FE09}">
      <dgm:prSet/>
      <dgm:spPr/>
      <dgm:t>
        <a:bodyPr/>
        <a:lstStyle/>
        <a:p>
          <a:endParaRPr lang="ru-RU"/>
        </a:p>
      </dgm:t>
    </dgm:pt>
    <dgm:pt modelId="{B3755587-15C5-467E-9BCF-F55BB0386A01}" type="sibTrans" cxnId="{D79557D9-ECDC-439F-BBA6-566AEEF3FE09}">
      <dgm:prSet/>
      <dgm:spPr/>
      <dgm:t>
        <a:bodyPr/>
        <a:lstStyle/>
        <a:p>
          <a:endParaRPr lang="ru-RU"/>
        </a:p>
      </dgm:t>
    </dgm:pt>
    <dgm:pt modelId="{8E162E9D-D265-442B-B4C5-98D6502449E7}">
      <dgm:prSet phldrT="[Текст]"/>
      <dgm:spPr/>
      <dgm:t>
        <a:bodyPr/>
        <a:lstStyle/>
        <a:p>
          <a:r>
            <a:rPr lang="ru-RU" dirty="0" smtClean="0"/>
            <a:t>Композиция</a:t>
          </a:r>
          <a:endParaRPr lang="ru-RU" dirty="0"/>
        </a:p>
      </dgm:t>
    </dgm:pt>
    <dgm:pt modelId="{E3CEF701-B59D-46B0-9BAD-08FAE6A69240}" type="parTrans" cxnId="{98A86764-1757-4FA6-AA16-17E9FCA3609F}">
      <dgm:prSet/>
      <dgm:spPr/>
      <dgm:t>
        <a:bodyPr/>
        <a:lstStyle/>
        <a:p>
          <a:endParaRPr lang="ru-RU"/>
        </a:p>
      </dgm:t>
    </dgm:pt>
    <dgm:pt modelId="{4ACB04FD-28B8-4FD9-B4E4-58EAD8E05D8E}" type="sibTrans" cxnId="{98A86764-1757-4FA6-AA16-17E9FCA3609F}">
      <dgm:prSet/>
      <dgm:spPr/>
      <dgm:t>
        <a:bodyPr/>
        <a:lstStyle/>
        <a:p>
          <a:endParaRPr lang="ru-RU"/>
        </a:p>
      </dgm:t>
    </dgm:pt>
    <dgm:pt modelId="{284D5C7C-42E7-45C6-92CC-FF0A037120A9}">
      <dgm:prSet phldrT="[Текст]"/>
      <dgm:spPr/>
      <dgm:t>
        <a:bodyPr/>
        <a:lstStyle/>
        <a:p>
          <a:r>
            <a:rPr lang="ru-RU" dirty="0" smtClean="0"/>
            <a:t>Тип композиции</a:t>
          </a:r>
          <a:endParaRPr lang="ru-RU" dirty="0"/>
        </a:p>
      </dgm:t>
    </dgm:pt>
    <dgm:pt modelId="{75606814-B4D0-4ABF-93BB-A5F30D4680E9}" type="parTrans" cxnId="{C0859237-99FE-44A3-879E-C75EA36BBFC5}">
      <dgm:prSet/>
      <dgm:spPr/>
      <dgm:t>
        <a:bodyPr/>
        <a:lstStyle/>
        <a:p>
          <a:endParaRPr lang="ru-RU"/>
        </a:p>
      </dgm:t>
    </dgm:pt>
    <dgm:pt modelId="{6399594F-E24C-499C-ABDA-90F87C300C1B}" type="sibTrans" cxnId="{C0859237-99FE-44A3-879E-C75EA36BBFC5}">
      <dgm:prSet/>
      <dgm:spPr/>
      <dgm:t>
        <a:bodyPr/>
        <a:lstStyle/>
        <a:p>
          <a:endParaRPr lang="ru-RU"/>
        </a:p>
      </dgm:t>
    </dgm:pt>
    <dgm:pt modelId="{35AD2DDF-321A-4B1C-B7CC-4518B608BAFD}">
      <dgm:prSet phldrT="[Текст]"/>
      <dgm:spPr/>
      <dgm:t>
        <a:bodyPr/>
        <a:lstStyle/>
        <a:p>
          <a:r>
            <a:rPr lang="ru-RU" dirty="0" smtClean="0"/>
            <a:t>Файл с обучающей выборкой</a:t>
          </a:r>
          <a:endParaRPr lang="ru-RU" dirty="0"/>
        </a:p>
      </dgm:t>
    </dgm:pt>
    <dgm:pt modelId="{30EE7504-6314-4812-9957-C9F164FE500A}" type="parTrans" cxnId="{F41C601D-3A61-4CE2-9B25-EBCC4C8C2FB3}">
      <dgm:prSet/>
      <dgm:spPr/>
      <dgm:t>
        <a:bodyPr/>
        <a:lstStyle/>
        <a:p>
          <a:endParaRPr lang="ru-RU"/>
        </a:p>
      </dgm:t>
    </dgm:pt>
    <dgm:pt modelId="{1966DC2B-DEF2-41E9-93C9-35727E65C56C}" type="sibTrans" cxnId="{F41C601D-3A61-4CE2-9B25-EBCC4C8C2FB3}">
      <dgm:prSet/>
      <dgm:spPr/>
      <dgm:t>
        <a:bodyPr/>
        <a:lstStyle/>
        <a:p>
          <a:endParaRPr lang="ru-RU"/>
        </a:p>
      </dgm:t>
    </dgm:pt>
    <dgm:pt modelId="{3B50B385-367D-4C8A-8226-64F7E94C3613}">
      <dgm:prSet phldrT="[Текст]"/>
      <dgm:spPr/>
      <dgm:t>
        <a:bodyPr/>
        <a:lstStyle/>
        <a:p>
          <a:r>
            <a:rPr lang="ru-RU" dirty="0" smtClean="0"/>
            <a:t>Обучение композиции</a:t>
          </a:r>
          <a:endParaRPr lang="ru-RU" dirty="0"/>
        </a:p>
      </dgm:t>
    </dgm:pt>
    <dgm:pt modelId="{F0869BE1-9D71-40BA-BA70-A5D1F394FC5A}" type="parTrans" cxnId="{47BF1233-1582-4A6B-A8D0-EEF08FDD9089}">
      <dgm:prSet/>
      <dgm:spPr/>
      <dgm:t>
        <a:bodyPr/>
        <a:lstStyle/>
        <a:p>
          <a:endParaRPr lang="ru-RU"/>
        </a:p>
      </dgm:t>
    </dgm:pt>
    <dgm:pt modelId="{A6ACE17F-2525-4EC4-9228-063FA21365A4}" type="sibTrans" cxnId="{47BF1233-1582-4A6B-A8D0-EEF08FDD9089}">
      <dgm:prSet/>
      <dgm:spPr/>
      <dgm:t>
        <a:bodyPr/>
        <a:lstStyle/>
        <a:p>
          <a:endParaRPr lang="ru-RU"/>
        </a:p>
      </dgm:t>
    </dgm:pt>
    <dgm:pt modelId="{47E359DD-55B4-4425-BF79-CCF9A7E0EF9E}">
      <dgm:prSet phldrT="[Текст]"/>
      <dgm:spPr/>
      <dgm:t>
        <a:bodyPr/>
        <a:lstStyle/>
        <a:p>
          <a:r>
            <a:rPr lang="ru-RU" dirty="0" smtClean="0"/>
            <a:t>Статус завершения</a:t>
          </a:r>
          <a:endParaRPr lang="ru-RU" dirty="0"/>
        </a:p>
      </dgm:t>
    </dgm:pt>
    <dgm:pt modelId="{4EBC80F5-287D-44E3-813E-4919A2A22A0C}" type="parTrans" cxnId="{71DAD8C1-4A6D-4937-8C68-5A791132F7FC}">
      <dgm:prSet/>
      <dgm:spPr/>
      <dgm:t>
        <a:bodyPr/>
        <a:lstStyle/>
        <a:p>
          <a:endParaRPr lang="ru-RU"/>
        </a:p>
      </dgm:t>
    </dgm:pt>
    <dgm:pt modelId="{90324B77-E128-4E60-901F-564DA049A2DC}" type="sibTrans" cxnId="{71DAD8C1-4A6D-4937-8C68-5A791132F7FC}">
      <dgm:prSet/>
      <dgm:spPr/>
      <dgm:t>
        <a:bodyPr/>
        <a:lstStyle/>
        <a:p>
          <a:endParaRPr lang="ru-RU"/>
        </a:p>
      </dgm:t>
    </dgm:pt>
    <dgm:pt modelId="{3FE8952A-03C4-4A28-8B2B-CA008A9F3CDB}">
      <dgm:prSet phldrT="[Текст]"/>
      <dgm:spPr/>
      <dgm:t>
        <a:bodyPr/>
        <a:lstStyle/>
        <a:p>
          <a:r>
            <a:rPr lang="ru-RU" dirty="0" smtClean="0"/>
            <a:t>Файл с результатами обучения</a:t>
          </a:r>
          <a:endParaRPr lang="ru-RU" dirty="0"/>
        </a:p>
      </dgm:t>
    </dgm:pt>
    <dgm:pt modelId="{2407ED4D-8E5B-4A36-8ACD-052315FBA570}" type="parTrans" cxnId="{DAABA35D-F575-4333-9C0A-E773DD9ABF90}">
      <dgm:prSet/>
      <dgm:spPr/>
      <dgm:t>
        <a:bodyPr/>
        <a:lstStyle/>
        <a:p>
          <a:endParaRPr lang="ru-RU"/>
        </a:p>
      </dgm:t>
    </dgm:pt>
    <dgm:pt modelId="{83FFD87C-CC7F-40EC-807A-67E7D55EFC5C}" type="sibTrans" cxnId="{DAABA35D-F575-4333-9C0A-E773DD9ABF90}">
      <dgm:prSet/>
      <dgm:spPr/>
      <dgm:t>
        <a:bodyPr/>
        <a:lstStyle/>
        <a:p>
          <a:endParaRPr lang="ru-RU"/>
        </a:p>
      </dgm:t>
    </dgm:pt>
    <dgm:pt modelId="{DFA11A46-DB7C-411C-BE02-20A64B4EC8F7}">
      <dgm:prSet phldrT="[Текст]"/>
      <dgm:spPr/>
      <dgm:t>
        <a:bodyPr/>
        <a:lstStyle/>
        <a:p>
          <a:r>
            <a:rPr lang="ru-RU" dirty="0" smtClean="0"/>
            <a:t>(параметры моделей)</a:t>
          </a:r>
          <a:endParaRPr lang="ru-RU" dirty="0"/>
        </a:p>
      </dgm:t>
    </dgm:pt>
    <dgm:pt modelId="{5D15A71B-8BA8-40EC-969B-D586B865ED0A}" type="parTrans" cxnId="{2F008760-B28D-4ECF-88C3-3201BC50C130}">
      <dgm:prSet/>
      <dgm:spPr/>
      <dgm:t>
        <a:bodyPr/>
        <a:lstStyle/>
        <a:p>
          <a:endParaRPr lang="ru-RU"/>
        </a:p>
      </dgm:t>
    </dgm:pt>
    <dgm:pt modelId="{DA699B69-FFFD-48C1-B76F-A3AC60CBC9E5}" type="sibTrans" cxnId="{2F008760-B28D-4ECF-88C3-3201BC50C130}">
      <dgm:prSet/>
      <dgm:spPr/>
      <dgm:t>
        <a:bodyPr/>
        <a:lstStyle/>
        <a:p>
          <a:endParaRPr lang="ru-RU"/>
        </a:p>
      </dgm:t>
    </dgm:pt>
    <dgm:pt modelId="{2523ADAF-E974-472B-92FA-04FB9463BB2E}" type="pres">
      <dgm:prSet presAssocID="{48B08B63-E2AD-46F6-9A23-45C0720BC5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88B51A-7A15-46A0-848F-B0EE255ECA78}" type="pres">
      <dgm:prSet presAssocID="{7377E420-FA15-4D80-8963-1BAD297D64BA}" presName="root" presStyleCnt="0"/>
      <dgm:spPr/>
    </dgm:pt>
    <dgm:pt modelId="{F67351B5-E59F-4E4B-B597-07EB7A011BDF}" type="pres">
      <dgm:prSet presAssocID="{7377E420-FA15-4D80-8963-1BAD297D64BA}" presName="rootComposite" presStyleCnt="0"/>
      <dgm:spPr/>
    </dgm:pt>
    <dgm:pt modelId="{71AEFE12-5429-456B-9A1F-6544FB5ED787}" type="pres">
      <dgm:prSet presAssocID="{7377E420-FA15-4D80-8963-1BAD297D64BA}" presName="rootText" presStyleLbl="node1" presStyleIdx="0" presStyleCnt="4"/>
      <dgm:spPr/>
    </dgm:pt>
    <dgm:pt modelId="{46FE5427-4A22-4F4B-B954-F9482B9A3C55}" type="pres">
      <dgm:prSet presAssocID="{7377E420-FA15-4D80-8963-1BAD297D64BA}" presName="rootConnector" presStyleLbl="node1" presStyleIdx="0" presStyleCnt="4"/>
      <dgm:spPr/>
    </dgm:pt>
    <dgm:pt modelId="{EE09A08C-E77E-4B15-8749-83513D7AB30E}" type="pres">
      <dgm:prSet presAssocID="{7377E420-FA15-4D80-8963-1BAD297D64BA}" presName="childShape" presStyleCnt="0"/>
      <dgm:spPr/>
    </dgm:pt>
    <dgm:pt modelId="{75E6DC98-5E6B-44C5-AFAA-E6EF3B1FBA0A}" type="pres">
      <dgm:prSet presAssocID="{1F6921BD-9FDB-4F71-B2C5-5696F618639D}" presName="Name13" presStyleLbl="parChTrans1D2" presStyleIdx="0" presStyleCnt="12"/>
      <dgm:spPr/>
    </dgm:pt>
    <dgm:pt modelId="{17B84A31-224B-4B09-B60E-F0017096AD6D}" type="pres">
      <dgm:prSet presAssocID="{35D4B771-CE90-46CE-8F1A-8AAF7C0CBF35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C5D9E-895A-4770-98CF-FE520688F9AC}" type="pres">
      <dgm:prSet presAssocID="{31F7275B-2B4A-441F-868E-E5F64DE61F03}" presName="Name13" presStyleLbl="parChTrans1D2" presStyleIdx="1" presStyleCnt="12"/>
      <dgm:spPr/>
    </dgm:pt>
    <dgm:pt modelId="{37691E66-6917-4173-A364-07122CBA0AA5}" type="pres">
      <dgm:prSet presAssocID="{A050B8BF-D542-48FF-B4A1-024F17BB8A27}" presName="childText" presStyleLbl="bgAcc1" presStyleIdx="1" presStyleCnt="12">
        <dgm:presLayoutVars>
          <dgm:bulletEnabled val="1"/>
        </dgm:presLayoutVars>
      </dgm:prSet>
      <dgm:spPr/>
    </dgm:pt>
    <dgm:pt modelId="{54DA06CA-AEA1-47A7-9177-C649CDE4F051}" type="pres">
      <dgm:prSet presAssocID="{2884B401-CBAA-4525-A38F-02CD1B261693}" presName="Name13" presStyleLbl="parChTrans1D2" presStyleIdx="2" presStyleCnt="12"/>
      <dgm:spPr/>
    </dgm:pt>
    <dgm:pt modelId="{F5B5C7F1-9F68-4EA4-B476-C1DCD4FCFFAC}" type="pres">
      <dgm:prSet presAssocID="{5F23456F-15C2-47E0-BA1A-5E0156DCC60D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63FFC-7E03-4218-91B8-7165300C52EF}" type="pres">
      <dgm:prSet presAssocID="{D9B6BC72-0208-4568-BF72-07478D5045C5}" presName="root" presStyleCnt="0"/>
      <dgm:spPr/>
    </dgm:pt>
    <dgm:pt modelId="{3DC07E77-AFFA-487F-92F6-14CC33F68845}" type="pres">
      <dgm:prSet presAssocID="{D9B6BC72-0208-4568-BF72-07478D5045C5}" presName="rootComposite" presStyleCnt="0"/>
      <dgm:spPr/>
    </dgm:pt>
    <dgm:pt modelId="{BEB3353B-063A-45B7-8ECC-1B0944B1150F}" type="pres">
      <dgm:prSet presAssocID="{D9B6BC72-0208-4568-BF72-07478D5045C5}" presName="rootText" presStyleLbl="node1" presStyleIdx="1" presStyleCnt="4"/>
      <dgm:spPr/>
    </dgm:pt>
    <dgm:pt modelId="{B70D8B49-D27E-4B6E-B176-CB6E8E4CE566}" type="pres">
      <dgm:prSet presAssocID="{D9B6BC72-0208-4568-BF72-07478D5045C5}" presName="rootConnector" presStyleLbl="node1" presStyleIdx="1" presStyleCnt="4"/>
      <dgm:spPr/>
    </dgm:pt>
    <dgm:pt modelId="{E2E2FC72-2026-4EC8-AB43-5FB740C7DE12}" type="pres">
      <dgm:prSet presAssocID="{D9B6BC72-0208-4568-BF72-07478D5045C5}" presName="childShape" presStyleCnt="0"/>
      <dgm:spPr/>
    </dgm:pt>
    <dgm:pt modelId="{9CF1282D-5F0B-483E-AD44-BDE5D5D3C09A}" type="pres">
      <dgm:prSet presAssocID="{0810407D-4532-4D45-85BE-7028E955BCC5}" presName="Name13" presStyleLbl="parChTrans1D2" presStyleIdx="3" presStyleCnt="12"/>
      <dgm:spPr/>
    </dgm:pt>
    <dgm:pt modelId="{B761B0A1-68DD-40D1-83E1-01FB18725CC0}" type="pres">
      <dgm:prSet presAssocID="{E6F73C1A-9204-4818-86EF-54BB15C92C39}" presName="childText" presStyleLbl="bgAcc1" presStyleIdx="3" presStyleCnt="12">
        <dgm:presLayoutVars>
          <dgm:bulletEnabled val="1"/>
        </dgm:presLayoutVars>
      </dgm:prSet>
      <dgm:spPr/>
    </dgm:pt>
    <dgm:pt modelId="{107B029D-E4CF-4AF5-9B5D-A82D6A481192}" type="pres">
      <dgm:prSet presAssocID="{239F6DD3-E5CD-45D8-83F9-479A137CF66F}" presName="Name13" presStyleLbl="parChTrans1D2" presStyleIdx="4" presStyleCnt="12"/>
      <dgm:spPr/>
    </dgm:pt>
    <dgm:pt modelId="{611E5B73-242B-4018-B214-7BE2F4DC9134}" type="pres">
      <dgm:prSet presAssocID="{5B3AA475-B484-4A3B-8578-DF3ADFCD1FD3}" presName="childText" presStyleLbl="bgAcc1" presStyleIdx="4" presStyleCnt="12">
        <dgm:presLayoutVars>
          <dgm:bulletEnabled val="1"/>
        </dgm:presLayoutVars>
      </dgm:prSet>
      <dgm:spPr/>
    </dgm:pt>
    <dgm:pt modelId="{B1DC794C-B319-425B-9F24-E0F535D00DBD}" type="pres">
      <dgm:prSet presAssocID="{777EEF61-2872-4CCF-BA48-9EEF59932F02}" presName="Name13" presStyleLbl="parChTrans1D2" presStyleIdx="5" presStyleCnt="12"/>
      <dgm:spPr/>
    </dgm:pt>
    <dgm:pt modelId="{64349513-1E80-4EF8-BF9A-CD478CDC826B}" type="pres">
      <dgm:prSet presAssocID="{5433B491-20E4-44AD-B9F2-36A429E20E20}" presName="childText" presStyleLbl="bgAcc1" presStyleIdx="5" presStyleCnt="12">
        <dgm:presLayoutVars>
          <dgm:bulletEnabled val="1"/>
        </dgm:presLayoutVars>
      </dgm:prSet>
      <dgm:spPr/>
    </dgm:pt>
    <dgm:pt modelId="{99E38CB3-D455-4F56-969C-6680835F4E17}" type="pres">
      <dgm:prSet presAssocID="{ECDD99B6-944F-458C-9E9C-316A455F7CA8}" presName="Name13" presStyleLbl="parChTrans1D2" presStyleIdx="6" presStyleCnt="12"/>
      <dgm:spPr/>
    </dgm:pt>
    <dgm:pt modelId="{88F2DAF3-F988-4B13-80F1-EC5AE4BCB3FE}" type="pres">
      <dgm:prSet presAssocID="{3EE18B08-02CD-464A-9B48-97B361E3476E}" presName="childText" presStyleLbl="bgAcc1" presStyleIdx="6" presStyleCnt="12">
        <dgm:presLayoutVars>
          <dgm:bulletEnabled val="1"/>
        </dgm:presLayoutVars>
      </dgm:prSet>
      <dgm:spPr/>
    </dgm:pt>
    <dgm:pt modelId="{6031A6CE-A118-48A4-ACB2-FA05BBF2DCB4}" type="pres">
      <dgm:prSet presAssocID="{8E162E9D-D265-442B-B4C5-98D6502449E7}" presName="root" presStyleCnt="0"/>
      <dgm:spPr/>
    </dgm:pt>
    <dgm:pt modelId="{D0DEDAB9-BD3B-4F09-9C8E-63B7FC89BA4B}" type="pres">
      <dgm:prSet presAssocID="{8E162E9D-D265-442B-B4C5-98D6502449E7}" presName="rootComposite" presStyleCnt="0"/>
      <dgm:spPr/>
    </dgm:pt>
    <dgm:pt modelId="{77E5E72F-8210-46A9-834D-9AF05876805D}" type="pres">
      <dgm:prSet presAssocID="{8E162E9D-D265-442B-B4C5-98D6502449E7}" presName="rootText" presStyleLbl="node1" presStyleIdx="2" presStyleCnt="4"/>
      <dgm:spPr/>
      <dgm:t>
        <a:bodyPr/>
        <a:lstStyle/>
        <a:p>
          <a:endParaRPr lang="ru-RU"/>
        </a:p>
      </dgm:t>
    </dgm:pt>
    <dgm:pt modelId="{16AB87D0-689A-43ED-AFCF-DBC623D2691E}" type="pres">
      <dgm:prSet presAssocID="{8E162E9D-D265-442B-B4C5-98D6502449E7}" presName="rootConnector" presStyleLbl="node1" presStyleIdx="2" presStyleCnt="4"/>
      <dgm:spPr/>
    </dgm:pt>
    <dgm:pt modelId="{3EBB8E47-0B8F-439E-821F-AD3EDEA76FC3}" type="pres">
      <dgm:prSet presAssocID="{8E162E9D-D265-442B-B4C5-98D6502449E7}" presName="childShape" presStyleCnt="0"/>
      <dgm:spPr/>
    </dgm:pt>
    <dgm:pt modelId="{1200123A-BF9F-4EBE-86ED-8233D735195B}" type="pres">
      <dgm:prSet presAssocID="{75606814-B4D0-4ABF-93BB-A5F30D4680E9}" presName="Name13" presStyleLbl="parChTrans1D2" presStyleIdx="7" presStyleCnt="12"/>
      <dgm:spPr/>
    </dgm:pt>
    <dgm:pt modelId="{E42BF639-245F-4059-8558-8F92E0FAE551}" type="pres">
      <dgm:prSet presAssocID="{284D5C7C-42E7-45C6-92CC-FF0A037120A9}" presName="childText" presStyleLbl="bgAcc1" presStyleIdx="7" presStyleCnt="12">
        <dgm:presLayoutVars>
          <dgm:bulletEnabled val="1"/>
        </dgm:presLayoutVars>
      </dgm:prSet>
      <dgm:spPr/>
    </dgm:pt>
    <dgm:pt modelId="{F551ECF0-0EC7-42BC-90DB-4E62E0A0BEB5}" type="pres">
      <dgm:prSet presAssocID="{30EE7504-6314-4812-9957-C9F164FE500A}" presName="Name13" presStyleLbl="parChTrans1D2" presStyleIdx="8" presStyleCnt="12"/>
      <dgm:spPr/>
    </dgm:pt>
    <dgm:pt modelId="{6612B079-28A5-423C-8A94-B2F4269DC6F8}" type="pres">
      <dgm:prSet presAssocID="{35AD2DDF-321A-4B1C-B7CC-4518B608BAFD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74766-0652-40C8-8C35-B89F29C4E054}" type="pres">
      <dgm:prSet presAssocID="{3B50B385-367D-4C8A-8226-64F7E94C3613}" presName="root" presStyleCnt="0"/>
      <dgm:spPr/>
    </dgm:pt>
    <dgm:pt modelId="{254ABF72-B202-4EF2-AC8C-6AC635AAC638}" type="pres">
      <dgm:prSet presAssocID="{3B50B385-367D-4C8A-8226-64F7E94C3613}" presName="rootComposite" presStyleCnt="0"/>
      <dgm:spPr/>
    </dgm:pt>
    <dgm:pt modelId="{E65EFDC1-DE86-4CA9-8464-31954244BC77}" type="pres">
      <dgm:prSet presAssocID="{3B50B385-367D-4C8A-8226-64F7E94C3613}" presName="rootText" presStyleLbl="node1" presStyleIdx="3" presStyleCnt="4"/>
      <dgm:spPr/>
      <dgm:t>
        <a:bodyPr/>
        <a:lstStyle/>
        <a:p>
          <a:endParaRPr lang="ru-RU"/>
        </a:p>
      </dgm:t>
    </dgm:pt>
    <dgm:pt modelId="{FA259D68-F1AF-43A8-B469-F7DD7814EDDC}" type="pres">
      <dgm:prSet presAssocID="{3B50B385-367D-4C8A-8226-64F7E94C3613}" presName="rootConnector" presStyleLbl="node1" presStyleIdx="3" presStyleCnt="4"/>
      <dgm:spPr/>
    </dgm:pt>
    <dgm:pt modelId="{B806B81D-3BA7-4D99-922C-8A0E4D34410D}" type="pres">
      <dgm:prSet presAssocID="{3B50B385-367D-4C8A-8226-64F7E94C3613}" presName="childShape" presStyleCnt="0"/>
      <dgm:spPr/>
    </dgm:pt>
    <dgm:pt modelId="{76FA1016-95C4-4A60-832D-CA1D4D9AC160}" type="pres">
      <dgm:prSet presAssocID="{4EBC80F5-287D-44E3-813E-4919A2A22A0C}" presName="Name13" presStyleLbl="parChTrans1D2" presStyleIdx="9" presStyleCnt="12"/>
      <dgm:spPr/>
    </dgm:pt>
    <dgm:pt modelId="{68998E1D-BF61-4208-9284-E77303161566}" type="pres">
      <dgm:prSet presAssocID="{47E359DD-55B4-4425-BF79-CCF9A7E0EF9E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8039B-5659-4E0C-9E78-5A643D7180A6}" type="pres">
      <dgm:prSet presAssocID="{2407ED4D-8E5B-4A36-8ACD-052315FBA570}" presName="Name13" presStyleLbl="parChTrans1D2" presStyleIdx="10" presStyleCnt="12"/>
      <dgm:spPr/>
    </dgm:pt>
    <dgm:pt modelId="{B1D0370F-71DF-40EA-B749-4154939E239B}" type="pres">
      <dgm:prSet presAssocID="{3FE8952A-03C4-4A28-8B2B-CA008A9F3CDB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FAC30-083D-44CB-9C3A-59CC795F4CD5}" type="pres">
      <dgm:prSet presAssocID="{5D15A71B-8BA8-40EC-969B-D586B865ED0A}" presName="Name13" presStyleLbl="parChTrans1D2" presStyleIdx="11" presStyleCnt="12"/>
      <dgm:spPr/>
    </dgm:pt>
    <dgm:pt modelId="{8AC05823-E23F-4F89-8740-AC837833260C}" type="pres">
      <dgm:prSet presAssocID="{DFA11A46-DB7C-411C-BE02-20A64B4EC8F7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38930-24DD-4777-923B-44CB8BB91ED9}" type="presOf" srcId="{8E162E9D-D265-442B-B4C5-98D6502449E7}" destId="{16AB87D0-689A-43ED-AFCF-DBC623D2691E}" srcOrd="1" destOrd="0" presId="urn:microsoft.com/office/officeart/2005/8/layout/hierarchy3"/>
    <dgm:cxn modelId="{47BF1233-1582-4A6B-A8D0-EEF08FDD9089}" srcId="{48B08B63-E2AD-46F6-9A23-45C0720BC541}" destId="{3B50B385-367D-4C8A-8226-64F7E94C3613}" srcOrd="3" destOrd="0" parTransId="{F0869BE1-9D71-40BA-BA70-A5D1F394FC5A}" sibTransId="{A6ACE17F-2525-4EC4-9228-063FA21365A4}"/>
    <dgm:cxn modelId="{E8639FF3-F685-4EA8-88C6-1EF0092F1A5E}" type="presOf" srcId="{35D4B771-CE90-46CE-8F1A-8AAF7C0CBF35}" destId="{17B84A31-224B-4B09-B60E-F0017096AD6D}" srcOrd="0" destOrd="0" presId="urn:microsoft.com/office/officeart/2005/8/layout/hierarchy3"/>
    <dgm:cxn modelId="{67DFE3A7-A390-46BB-B880-18A0D01C73A1}" type="presOf" srcId="{5D15A71B-8BA8-40EC-969B-D586B865ED0A}" destId="{A37FAC30-083D-44CB-9C3A-59CC795F4CD5}" srcOrd="0" destOrd="0" presId="urn:microsoft.com/office/officeart/2005/8/layout/hierarchy3"/>
    <dgm:cxn modelId="{A2A9DEC0-4315-4ECE-8323-8CD7DD723E4A}" srcId="{7377E420-FA15-4D80-8963-1BAD297D64BA}" destId="{A050B8BF-D542-48FF-B4A1-024F17BB8A27}" srcOrd="1" destOrd="0" parTransId="{31F7275B-2B4A-441F-868E-E5F64DE61F03}" sibTransId="{5D53C971-D603-4384-BFA8-0FDA9DD4888A}"/>
    <dgm:cxn modelId="{39605EC3-BB8F-4625-9B81-83965406DFA2}" type="presOf" srcId="{7377E420-FA15-4D80-8963-1BAD297D64BA}" destId="{46FE5427-4A22-4F4B-B954-F9482B9A3C55}" srcOrd="1" destOrd="0" presId="urn:microsoft.com/office/officeart/2005/8/layout/hierarchy3"/>
    <dgm:cxn modelId="{1BE22332-9DF0-4A3E-A285-6E41B3050661}" type="presOf" srcId="{D9B6BC72-0208-4568-BF72-07478D5045C5}" destId="{B70D8B49-D27E-4B6E-B176-CB6E8E4CE566}" srcOrd="1" destOrd="0" presId="urn:microsoft.com/office/officeart/2005/8/layout/hierarchy3"/>
    <dgm:cxn modelId="{00D1A69B-54DC-4DB0-862B-1E60715CF89B}" type="presOf" srcId="{E6F73C1A-9204-4818-86EF-54BB15C92C39}" destId="{B761B0A1-68DD-40D1-83E1-01FB18725CC0}" srcOrd="0" destOrd="0" presId="urn:microsoft.com/office/officeart/2005/8/layout/hierarchy3"/>
    <dgm:cxn modelId="{CA32A0D1-CB60-45B5-8AB4-506AE5A9E24F}" type="presOf" srcId="{4EBC80F5-287D-44E3-813E-4919A2A22A0C}" destId="{76FA1016-95C4-4A60-832D-CA1D4D9AC160}" srcOrd="0" destOrd="0" presId="urn:microsoft.com/office/officeart/2005/8/layout/hierarchy3"/>
    <dgm:cxn modelId="{10F83160-7EEB-4064-AE7C-FCEB223D97D5}" type="presOf" srcId="{8E162E9D-D265-442B-B4C5-98D6502449E7}" destId="{77E5E72F-8210-46A9-834D-9AF05876805D}" srcOrd="0" destOrd="0" presId="urn:microsoft.com/office/officeart/2005/8/layout/hierarchy3"/>
    <dgm:cxn modelId="{1063DA0F-9BF2-4EE6-ABAC-6D6B3C69CD7A}" type="presOf" srcId="{47E359DD-55B4-4425-BF79-CCF9A7E0EF9E}" destId="{68998E1D-BF61-4208-9284-E77303161566}" srcOrd="0" destOrd="0" presId="urn:microsoft.com/office/officeart/2005/8/layout/hierarchy3"/>
    <dgm:cxn modelId="{986C7641-2823-4D8A-B176-5FF7C042C84E}" type="presOf" srcId="{5F23456F-15C2-47E0-BA1A-5E0156DCC60D}" destId="{F5B5C7F1-9F68-4EA4-B476-C1DCD4FCFFAC}" srcOrd="0" destOrd="0" presId="urn:microsoft.com/office/officeart/2005/8/layout/hierarchy3"/>
    <dgm:cxn modelId="{B9E1DEFD-C0B7-4DED-B594-D0A0B390FB90}" type="presOf" srcId="{31F7275B-2B4A-441F-868E-E5F64DE61F03}" destId="{2B6C5D9E-895A-4770-98CF-FE520688F9AC}" srcOrd="0" destOrd="0" presId="urn:microsoft.com/office/officeart/2005/8/layout/hierarchy3"/>
    <dgm:cxn modelId="{8CD5C86C-2A55-42FE-8900-07E88DD2ED28}" type="presOf" srcId="{3FE8952A-03C4-4A28-8B2B-CA008A9F3CDB}" destId="{B1D0370F-71DF-40EA-B749-4154939E239B}" srcOrd="0" destOrd="0" presId="urn:microsoft.com/office/officeart/2005/8/layout/hierarchy3"/>
    <dgm:cxn modelId="{4DB7F08C-355B-4EED-8E03-FBA547F0EDEE}" type="presOf" srcId="{48B08B63-E2AD-46F6-9A23-45C0720BC541}" destId="{2523ADAF-E974-472B-92FA-04FB9463BB2E}" srcOrd="0" destOrd="0" presId="urn:microsoft.com/office/officeart/2005/8/layout/hierarchy3"/>
    <dgm:cxn modelId="{92029E3A-700D-4E24-BAC2-6BB3AAFE635F}" type="presOf" srcId="{ECDD99B6-944F-458C-9E9C-316A455F7CA8}" destId="{99E38CB3-D455-4F56-969C-6680835F4E17}" srcOrd="0" destOrd="0" presId="urn:microsoft.com/office/officeart/2005/8/layout/hierarchy3"/>
    <dgm:cxn modelId="{DFC49D43-8A63-4FC1-B7D0-E04BCC3A266B}" srcId="{48B08B63-E2AD-46F6-9A23-45C0720BC541}" destId="{7377E420-FA15-4D80-8963-1BAD297D64BA}" srcOrd="0" destOrd="0" parTransId="{1A5B00DA-2497-44F7-AC7F-9D7ABB0053D4}" sibTransId="{0B7321EE-2527-4296-A799-52315786D736}"/>
    <dgm:cxn modelId="{71EEC7FD-C4C5-48E9-B75E-17477016771A}" type="presOf" srcId="{3B50B385-367D-4C8A-8226-64F7E94C3613}" destId="{FA259D68-F1AF-43A8-B469-F7DD7814EDDC}" srcOrd="1" destOrd="0" presId="urn:microsoft.com/office/officeart/2005/8/layout/hierarchy3"/>
    <dgm:cxn modelId="{8214C110-ACE2-4E2D-8A3D-278240ECE44B}" type="presOf" srcId="{5433B491-20E4-44AD-B9F2-36A429E20E20}" destId="{64349513-1E80-4EF8-BF9A-CD478CDC826B}" srcOrd="0" destOrd="0" presId="urn:microsoft.com/office/officeart/2005/8/layout/hierarchy3"/>
    <dgm:cxn modelId="{16EC8228-B5D6-4951-A3A1-A2A82699883A}" srcId="{7377E420-FA15-4D80-8963-1BAD297D64BA}" destId="{35D4B771-CE90-46CE-8F1A-8AAF7C0CBF35}" srcOrd="0" destOrd="0" parTransId="{1F6921BD-9FDB-4F71-B2C5-5696F618639D}" sibTransId="{E2CDB2F5-3D76-429D-9D0C-0E7FE4F3139A}"/>
    <dgm:cxn modelId="{DAABA35D-F575-4333-9C0A-E773DD9ABF90}" srcId="{3B50B385-367D-4C8A-8226-64F7E94C3613}" destId="{3FE8952A-03C4-4A28-8B2B-CA008A9F3CDB}" srcOrd="1" destOrd="0" parTransId="{2407ED4D-8E5B-4A36-8ACD-052315FBA570}" sibTransId="{83FFD87C-CC7F-40EC-807A-67E7D55EFC5C}"/>
    <dgm:cxn modelId="{7138C5EC-06C2-48AC-AC71-58DC3022B9CA}" type="presOf" srcId="{777EEF61-2872-4CCF-BA48-9EEF59932F02}" destId="{B1DC794C-B319-425B-9F24-E0F535D00DBD}" srcOrd="0" destOrd="0" presId="urn:microsoft.com/office/officeart/2005/8/layout/hierarchy3"/>
    <dgm:cxn modelId="{AD670E71-528C-48C3-9627-78DD39F2E095}" type="presOf" srcId="{30EE7504-6314-4812-9957-C9F164FE500A}" destId="{F551ECF0-0EC7-42BC-90DB-4E62E0A0BEB5}" srcOrd="0" destOrd="0" presId="urn:microsoft.com/office/officeart/2005/8/layout/hierarchy3"/>
    <dgm:cxn modelId="{B15FD29B-E651-48CE-9225-8405395C613B}" srcId="{7377E420-FA15-4D80-8963-1BAD297D64BA}" destId="{5F23456F-15C2-47E0-BA1A-5E0156DCC60D}" srcOrd="2" destOrd="0" parTransId="{2884B401-CBAA-4525-A38F-02CD1B261693}" sibTransId="{8077B89E-FEA3-49B8-9559-E9612A691DB2}"/>
    <dgm:cxn modelId="{71DAD8C1-4A6D-4937-8C68-5A791132F7FC}" srcId="{3B50B385-367D-4C8A-8226-64F7E94C3613}" destId="{47E359DD-55B4-4425-BF79-CCF9A7E0EF9E}" srcOrd="0" destOrd="0" parTransId="{4EBC80F5-287D-44E3-813E-4919A2A22A0C}" sibTransId="{90324B77-E128-4E60-901F-564DA049A2DC}"/>
    <dgm:cxn modelId="{918039ED-484E-41FC-AFAA-7C63EE3325A5}" type="presOf" srcId="{5B3AA475-B484-4A3B-8578-DF3ADFCD1FD3}" destId="{611E5B73-242B-4018-B214-7BE2F4DC9134}" srcOrd="0" destOrd="0" presId="urn:microsoft.com/office/officeart/2005/8/layout/hierarchy3"/>
    <dgm:cxn modelId="{F334E30C-DE61-497A-A5AA-EBC5B9F961E5}" type="presOf" srcId="{3B50B385-367D-4C8A-8226-64F7E94C3613}" destId="{E65EFDC1-DE86-4CA9-8464-31954244BC77}" srcOrd="0" destOrd="0" presId="urn:microsoft.com/office/officeart/2005/8/layout/hierarchy3"/>
    <dgm:cxn modelId="{FFDA14AD-E68A-414C-AB58-8D7C71E5FCF5}" type="presOf" srcId="{75606814-B4D0-4ABF-93BB-A5F30D4680E9}" destId="{1200123A-BF9F-4EBE-86ED-8233D735195B}" srcOrd="0" destOrd="0" presId="urn:microsoft.com/office/officeart/2005/8/layout/hierarchy3"/>
    <dgm:cxn modelId="{D65A8B12-AE45-46FB-9912-2C4B2BD90350}" type="presOf" srcId="{2884B401-CBAA-4525-A38F-02CD1B261693}" destId="{54DA06CA-AEA1-47A7-9177-C649CDE4F051}" srcOrd="0" destOrd="0" presId="urn:microsoft.com/office/officeart/2005/8/layout/hierarchy3"/>
    <dgm:cxn modelId="{300C976D-4C39-48F1-B696-EC21AA9A1652}" srcId="{D9B6BC72-0208-4568-BF72-07478D5045C5}" destId="{5433B491-20E4-44AD-B9F2-36A429E20E20}" srcOrd="2" destOrd="0" parTransId="{777EEF61-2872-4CCF-BA48-9EEF59932F02}" sibTransId="{9BFB9DDF-9AAC-442C-826D-FF3689CBAA61}"/>
    <dgm:cxn modelId="{77F8C292-295B-49A7-9256-2E61F33BE0C1}" type="presOf" srcId="{239F6DD3-E5CD-45D8-83F9-479A137CF66F}" destId="{107B029D-E4CF-4AF5-9B5D-A82D6A481192}" srcOrd="0" destOrd="0" presId="urn:microsoft.com/office/officeart/2005/8/layout/hierarchy3"/>
    <dgm:cxn modelId="{F41C601D-3A61-4CE2-9B25-EBCC4C8C2FB3}" srcId="{8E162E9D-D265-442B-B4C5-98D6502449E7}" destId="{35AD2DDF-321A-4B1C-B7CC-4518B608BAFD}" srcOrd="1" destOrd="0" parTransId="{30EE7504-6314-4812-9957-C9F164FE500A}" sibTransId="{1966DC2B-DEF2-41E9-93C9-35727E65C56C}"/>
    <dgm:cxn modelId="{4C7AF62C-7448-49E4-9BEC-E7BF9585C407}" type="presOf" srcId="{DFA11A46-DB7C-411C-BE02-20A64B4EC8F7}" destId="{8AC05823-E23F-4F89-8740-AC837833260C}" srcOrd="0" destOrd="0" presId="urn:microsoft.com/office/officeart/2005/8/layout/hierarchy3"/>
    <dgm:cxn modelId="{C0859237-99FE-44A3-879E-C75EA36BBFC5}" srcId="{8E162E9D-D265-442B-B4C5-98D6502449E7}" destId="{284D5C7C-42E7-45C6-92CC-FF0A037120A9}" srcOrd="0" destOrd="0" parTransId="{75606814-B4D0-4ABF-93BB-A5F30D4680E9}" sibTransId="{6399594F-E24C-499C-ABDA-90F87C300C1B}"/>
    <dgm:cxn modelId="{47EA96E8-7EE4-4741-AF31-0A255CB36B1B}" type="presOf" srcId="{2407ED4D-8E5B-4A36-8ACD-052315FBA570}" destId="{C2F8039B-5659-4E0C-9E78-5A643D7180A6}" srcOrd="0" destOrd="0" presId="urn:microsoft.com/office/officeart/2005/8/layout/hierarchy3"/>
    <dgm:cxn modelId="{085CD530-B92B-4A6C-A114-5B34195A3933}" type="presOf" srcId="{A050B8BF-D542-48FF-B4A1-024F17BB8A27}" destId="{37691E66-6917-4173-A364-07122CBA0AA5}" srcOrd="0" destOrd="0" presId="urn:microsoft.com/office/officeart/2005/8/layout/hierarchy3"/>
    <dgm:cxn modelId="{4728DBBA-4EAD-4397-99AA-D1C957F83D30}" type="presOf" srcId="{0810407D-4532-4D45-85BE-7028E955BCC5}" destId="{9CF1282D-5F0B-483E-AD44-BDE5D5D3C09A}" srcOrd="0" destOrd="0" presId="urn:microsoft.com/office/officeart/2005/8/layout/hierarchy3"/>
    <dgm:cxn modelId="{D24D0CCF-BDD7-4C76-AD27-CAEEDCC19ED5}" type="presOf" srcId="{7377E420-FA15-4D80-8963-1BAD297D64BA}" destId="{71AEFE12-5429-456B-9A1F-6544FB5ED787}" srcOrd="0" destOrd="0" presId="urn:microsoft.com/office/officeart/2005/8/layout/hierarchy3"/>
    <dgm:cxn modelId="{7B10A02B-119B-476B-A469-89F6ADC302DF}" srcId="{D9B6BC72-0208-4568-BF72-07478D5045C5}" destId="{E6F73C1A-9204-4818-86EF-54BB15C92C39}" srcOrd="0" destOrd="0" parTransId="{0810407D-4532-4D45-85BE-7028E955BCC5}" sibTransId="{C671F876-78C0-4EAF-9EB9-37797737C27C}"/>
    <dgm:cxn modelId="{47DBF7D6-AC7C-46B6-BE25-60B8F889A7C6}" type="presOf" srcId="{284D5C7C-42E7-45C6-92CC-FF0A037120A9}" destId="{E42BF639-245F-4059-8558-8F92E0FAE551}" srcOrd="0" destOrd="0" presId="urn:microsoft.com/office/officeart/2005/8/layout/hierarchy3"/>
    <dgm:cxn modelId="{2F008760-B28D-4ECF-88C3-3201BC50C130}" srcId="{3B50B385-367D-4C8A-8226-64F7E94C3613}" destId="{DFA11A46-DB7C-411C-BE02-20A64B4EC8F7}" srcOrd="2" destOrd="0" parTransId="{5D15A71B-8BA8-40EC-969B-D586B865ED0A}" sibTransId="{DA699B69-FFFD-48C1-B76F-A3AC60CBC9E5}"/>
    <dgm:cxn modelId="{BB821CF5-7DDE-4427-812C-A1602501CA1B}" type="presOf" srcId="{3EE18B08-02CD-464A-9B48-97B361E3476E}" destId="{88F2DAF3-F988-4B13-80F1-EC5AE4BCB3FE}" srcOrd="0" destOrd="0" presId="urn:microsoft.com/office/officeart/2005/8/layout/hierarchy3"/>
    <dgm:cxn modelId="{98A86764-1757-4FA6-AA16-17E9FCA3609F}" srcId="{48B08B63-E2AD-46F6-9A23-45C0720BC541}" destId="{8E162E9D-D265-442B-B4C5-98D6502449E7}" srcOrd="2" destOrd="0" parTransId="{E3CEF701-B59D-46B0-9BAD-08FAE6A69240}" sibTransId="{4ACB04FD-28B8-4FD9-B4E4-58EAD8E05D8E}"/>
    <dgm:cxn modelId="{0BF63B30-20CB-4432-BD77-3821F59AC141}" srcId="{D9B6BC72-0208-4568-BF72-07478D5045C5}" destId="{5B3AA475-B484-4A3B-8578-DF3ADFCD1FD3}" srcOrd="1" destOrd="0" parTransId="{239F6DD3-E5CD-45D8-83F9-479A137CF66F}" sibTransId="{43C2916A-2FDF-49AC-A638-B15ABDDBEC5B}"/>
    <dgm:cxn modelId="{D79557D9-ECDC-439F-BBA6-566AEEF3FE09}" srcId="{D9B6BC72-0208-4568-BF72-07478D5045C5}" destId="{3EE18B08-02CD-464A-9B48-97B361E3476E}" srcOrd="3" destOrd="0" parTransId="{ECDD99B6-944F-458C-9E9C-316A455F7CA8}" sibTransId="{B3755587-15C5-467E-9BCF-F55BB0386A01}"/>
    <dgm:cxn modelId="{9530769A-83F4-44D0-9BD4-99DAA6E13DF1}" type="presOf" srcId="{D9B6BC72-0208-4568-BF72-07478D5045C5}" destId="{BEB3353B-063A-45B7-8ECC-1B0944B1150F}" srcOrd="0" destOrd="0" presId="urn:microsoft.com/office/officeart/2005/8/layout/hierarchy3"/>
    <dgm:cxn modelId="{5378CEFE-C204-4B88-B548-D8674F61D033}" type="presOf" srcId="{35AD2DDF-321A-4B1C-B7CC-4518B608BAFD}" destId="{6612B079-28A5-423C-8A94-B2F4269DC6F8}" srcOrd="0" destOrd="0" presId="urn:microsoft.com/office/officeart/2005/8/layout/hierarchy3"/>
    <dgm:cxn modelId="{B0E58016-9413-40D2-B613-20841CAAD619}" type="presOf" srcId="{1F6921BD-9FDB-4F71-B2C5-5696F618639D}" destId="{75E6DC98-5E6B-44C5-AFAA-E6EF3B1FBA0A}" srcOrd="0" destOrd="0" presId="urn:microsoft.com/office/officeart/2005/8/layout/hierarchy3"/>
    <dgm:cxn modelId="{EF5AC2E4-1847-4B9A-92C8-3D1C5AC067D0}" srcId="{48B08B63-E2AD-46F6-9A23-45C0720BC541}" destId="{D9B6BC72-0208-4568-BF72-07478D5045C5}" srcOrd="1" destOrd="0" parTransId="{5ED694DA-47EC-4FB6-B34F-6F7A086ED5E7}" sibTransId="{78CF5209-A4B3-475F-8446-47AD566470D9}"/>
    <dgm:cxn modelId="{C3AB514F-5924-4FCE-8059-3B35D91636D1}" type="presParOf" srcId="{2523ADAF-E974-472B-92FA-04FB9463BB2E}" destId="{DF88B51A-7A15-46A0-848F-B0EE255ECA78}" srcOrd="0" destOrd="0" presId="urn:microsoft.com/office/officeart/2005/8/layout/hierarchy3"/>
    <dgm:cxn modelId="{BA45A18D-5AC2-48DD-AB7F-73D158B81B7E}" type="presParOf" srcId="{DF88B51A-7A15-46A0-848F-B0EE255ECA78}" destId="{F67351B5-E59F-4E4B-B597-07EB7A011BDF}" srcOrd="0" destOrd="0" presId="urn:microsoft.com/office/officeart/2005/8/layout/hierarchy3"/>
    <dgm:cxn modelId="{B5FD53D5-5743-4B8E-86D7-F7A7255E2A8C}" type="presParOf" srcId="{F67351B5-E59F-4E4B-B597-07EB7A011BDF}" destId="{71AEFE12-5429-456B-9A1F-6544FB5ED787}" srcOrd="0" destOrd="0" presId="urn:microsoft.com/office/officeart/2005/8/layout/hierarchy3"/>
    <dgm:cxn modelId="{9BBBEFD5-767F-4674-9BDA-D9706C16D84B}" type="presParOf" srcId="{F67351B5-E59F-4E4B-B597-07EB7A011BDF}" destId="{46FE5427-4A22-4F4B-B954-F9482B9A3C55}" srcOrd="1" destOrd="0" presId="urn:microsoft.com/office/officeart/2005/8/layout/hierarchy3"/>
    <dgm:cxn modelId="{44A324B6-E1DB-4D7B-AF51-E4F1EB2BE7B8}" type="presParOf" srcId="{DF88B51A-7A15-46A0-848F-B0EE255ECA78}" destId="{EE09A08C-E77E-4B15-8749-83513D7AB30E}" srcOrd="1" destOrd="0" presId="urn:microsoft.com/office/officeart/2005/8/layout/hierarchy3"/>
    <dgm:cxn modelId="{E8085DA8-2807-4238-9A18-5867BF7C846C}" type="presParOf" srcId="{EE09A08C-E77E-4B15-8749-83513D7AB30E}" destId="{75E6DC98-5E6B-44C5-AFAA-E6EF3B1FBA0A}" srcOrd="0" destOrd="0" presId="urn:microsoft.com/office/officeart/2005/8/layout/hierarchy3"/>
    <dgm:cxn modelId="{2D569097-F5A1-4163-92FB-95445531F925}" type="presParOf" srcId="{EE09A08C-E77E-4B15-8749-83513D7AB30E}" destId="{17B84A31-224B-4B09-B60E-F0017096AD6D}" srcOrd="1" destOrd="0" presId="urn:microsoft.com/office/officeart/2005/8/layout/hierarchy3"/>
    <dgm:cxn modelId="{DC1CA0CA-0F4C-47D1-8186-DE04BED116BC}" type="presParOf" srcId="{EE09A08C-E77E-4B15-8749-83513D7AB30E}" destId="{2B6C5D9E-895A-4770-98CF-FE520688F9AC}" srcOrd="2" destOrd="0" presId="urn:microsoft.com/office/officeart/2005/8/layout/hierarchy3"/>
    <dgm:cxn modelId="{8BE9DB28-2F4C-4D8F-8126-5F485A595F37}" type="presParOf" srcId="{EE09A08C-E77E-4B15-8749-83513D7AB30E}" destId="{37691E66-6917-4173-A364-07122CBA0AA5}" srcOrd="3" destOrd="0" presId="urn:microsoft.com/office/officeart/2005/8/layout/hierarchy3"/>
    <dgm:cxn modelId="{1A4E18E0-9CF6-4E8A-BFCF-DE10A0ABCCF7}" type="presParOf" srcId="{EE09A08C-E77E-4B15-8749-83513D7AB30E}" destId="{54DA06CA-AEA1-47A7-9177-C649CDE4F051}" srcOrd="4" destOrd="0" presId="urn:microsoft.com/office/officeart/2005/8/layout/hierarchy3"/>
    <dgm:cxn modelId="{63EC522A-3BF9-457D-93AB-B70A9E045A1E}" type="presParOf" srcId="{EE09A08C-E77E-4B15-8749-83513D7AB30E}" destId="{F5B5C7F1-9F68-4EA4-B476-C1DCD4FCFFAC}" srcOrd="5" destOrd="0" presId="urn:microsoft.com/office/officeart/2005/8/layout/hierarchy3"/>
    <dgm:cxn modelId="{C567D885-A3CB-400A-9DC3-5135FD977C48}" type="presParOf" srcId="{2523ADAF-E974-472B-92FA-04FB9463BB2E}" destId="{55C63FFC-7E03-4218-91B8-7165300C52EF}" srcOrd="1" destOrd="0" presId="urn:microsoft.com/office/officeart/2005/8/layout/hierarchy3"/>
    <dgm:cxn modelId="{990AA80E-B9D3-49DC-8727-ED6329134E8B}" type="presParOf" srcId="{55C63FFC-7E03-4218-91B8-7165300C52EF}" destId="{3DC07E77-AFFA-487F-92F6-14CC33F68845}" srcOrd="0" destOrd="0" presId="urn:microsoft.com/office/officeart/2005/8/layout/hierarchy3"/>
    <dgm:cxn modelId="{5AF7CAA4-3A69-4697-B994-F207A5E2790D}" type="presParOf" srcId="{3DC07E77-AFFA-487F-92F6-14CC33F68845}" destId="{BEB3353B-063A-45B7-8ECC-1B0944B1150F}" srcOrd="0" destOrd="0" presId="urn:microsoft.com/office/officeart/2005/8/layout/hierarchy3"/>
    <dgm:cxn modelId="{04A22762-A77C-421A-B379-21BB4E8E9C5C}" type="presParOf" srcId="{3DC07E77-AFFA-487F-92F6-14CC33F68845}" destId="{B70D8B49-D27E-4B6E-B176-CB6E8E4CE566}" srcOrd="1" destOrd="0" presId="urn:microsoft.com/office/officeart/2005/8/layout/hierarchy3"/>
    <dgm:cxn modelId="{354C52BA-1A96-43B8-A29F-E1DA32B0B549}" type="presParOf" srcId="{55C63FFC-7E03-4218-91B8-7165300C52EF}" destId="{E2E2FC72-2026-4EC8-AB43-5FB740C7DE12}" srcOrd="1" destOrd="0" presId="urn:microsoft.com/office/officeart/2005/8/layout/hierarchy3"/>
    <dgm:cxn modelId="{F158380F-23D3-45BD-9361-D6F0D19C472A}" type="presParOf" srcId="{E2E2FC72-2026-4EC8-AB43-5FB740C7DE12}" destId="{9CF1282D-5F0B-483E-AD44-BDE5D5D3C09A}" srcOrd="0" destOrd="0" presId="urn:microsoft.com/office/officeart/2005/8/layout/hierarchy3"/>
    <dgm:cxn modelId="{A50C4E95-90EE-4293-B344-D38EE01404A8}" type="presParOf" srcId="{E2E2FC72-2026-4EC8-AB43-5FB740C7DE12}" destId="{B761B0A1-68DD-40D1-83E1-01FB18725CC0}" srcOrd="1" destOrd="0" presId="urn:microsoft.com/office/officeart/2005/8/layout/hierarchy3"/>
    <dgm:cxn modelId="{02758CD6-15CE-4D5A-85D7-19EE6A338F77}" type="presParOf" srcId="{E2E2FC72-2026-4EC8-AB43-5FB740C7DE12}" destId="{107B029D-E4CF-4AF5-9B5D-A82D6A481192}" srcOrd="2" destOrd="0" presId="urn:microsoft.com/office/officeart/2005/8/layout/hierarchy3"/>
    <dgm:cxn modelId="{0BAC4110-448C-42FA-A79D-887D335ADF55}" type="presParOf" srcId="{E2E2FC72-2026-4EC8-AB43-5FB740C7DE12}" destId="{611E5B73-242B-4018-B214-7BE2F4DC9134}" srcOrd="3" destOrd="0" presId="urn:microsoft.com/office/officeart/2005/8/layout/hierarchy3"/>
    <dgm:cxn modelId="{B216FA3F-CB2F-4F6A-B928-76169D5B8D13}" type="presParOf" srcId="{E2E2FC72-2026-4EC8-AB43-5FB740C7DE12}" destId="{B1DC794C-B319-425B-9F24-E0F535D00DBD}" srcOrd="4" destOrd="0" presId="urn:microsoft.com/office/officeart/2005/8/layout/hierarchy3"/>
    <dgm:cxn modelId="{F82D3F98-3FC1-4F16-A89A-FCC44816B2A7}" type="presParOf" srcId="{E2E2FC72-2026-4EC8-AB43-5FB740C7DE12}" destId="{64349513-1E80-4EF8-BF9A-CD478CDC826B}" srcOrd="5" destOrd="0" presId="urn:microsoft.com/office/officeart/2005/8/layout/hierarchy3"/>
    <dgm:cxn modelId="{61A3D3DD-ABB5-4800-8B42-7557A963C94C}" type="presParOf" srcId="{E2E2FC72-2026-4EC8-AB43-5FB740C7DE12}" destId="{99E38CB3-D455-4F56-969C-6680835F4E17}" srcOrd="6" destOrd="0" presId="urn:microsoft.com/office/officeart/2005/8/layout/hierarchy3"/>
    <dgm:cxn modelId="{691F7358-0D1A-4767-879A-DC7474394786}" type="presParOf" srcId="{E2E2FC72-2026-4EC8-AB43-5FB740C7DE12}" destId="{88F2DAF3-F988-4B13-80F1-EC5AE4BCB3FE}" srcOrd="7" destOrd="0" presId="urn:microsoft.com/office/officeart/2005/8/layout/hierarchy3"/>
    <dgm:cxn modelId="{53B9D146-80C0-475B-8F15-D553F896B360}" type="presParOf" srcId="{2523ADAF-E974-472B-92FA-04FB9463BB2E}" destId="{6031A6CE-A118-48A4-ACB2-FA05BBF2DCB4}" srcOrd="2" destOrd="0" presId="urn:microsoft.com/office/officeart/2005/8/layout/hierarchy3"/>
    <dgm:cxn modelId="{1502902A-6646-4535-9FE5-D82C22678ACD}" type="presParOf" srcId="{6031A6CE-A118-48A4-ACB2-FA05BBF2DCB4}" destId="{D0DEDAB9-BD3B-4F09-9C8E-63B7FC89BA4B}" srcOrd="0" destOrd="0" presId="urn:microsoft.com/office/officeart/2005/8/layout/hierarchy3"/>
    <dgm:cxn modelId="{0B494590-786B-4DD8-B9C4-E79E4D6AD15B}" type="presParOf" srcId="{D0DEDAB9-BD3B-4F09-9C8E-63B7FC89BA4B}" destId="{77E5E72F-8210-46A9-834D-9AF05876805D}" srcOrd="0" destOrd="0" presId="urn:microsoft.com/office/officeart/2005/8/layout/hierarchy3"/>
    <dgm:cxn modelId="{25DB896D-3A7A-4899-A341-D41E1E6616F5}" type="presParOf" srcId="{D0DEDAB9-BD3B-4F09-9C8E-63B7FC89BA4B}" destId="{16AB87D0-689A-43ED-AFCF-DBC623D2691E}" srcOrd="1" destOrd="0" presId="urn:microsoft.com/office/officeart/2005/8/layout/hierarchy3"/>
    <dgm:cxn modelId="{FB241FE0-F654-4BD1-BAFC-D856FAB478E8}" type="presParOf" srcId="{6031A6CE-A118-48A4-ACB2-FA05BBF2DCB4}" destId="{3EBB8E47-0B8F-439E-821F-AD3EDEA76FC3}" srcOrd="1" destOrd="0" presId="urn:microsoft.com/office/officeart/2005/8/layout/hierarchy3"/>
    <dgm:cxn modelId="{B9C9D77F-0D1D-4697-84BC-9F520B4CEEB6}" type="presParOf" srcId="{3EBB8E47-0B8F-439E-821F-AD3EDEA76FC3}" destId="{1200123A-BF9F-4EBE-86ED-8233D735195B}" srcOrd="0" destOrd="0" presId="urn:microsoft.com/office/officeart/2005/8/layout/hierarchy3"/>
    <dgm:cxn modelId="{8F2588F0-CCD5-4EF3-B62F-1F6805A62E8C}" type="presParOf" srcId="{3EBB8E47-0B8F-439E-821F-AD3EDEA76FC3}" destId="{E42BF639-245F-4059-8558-8F92E0FAE551}" srcOrd="1" destOrd="0" presId="urn:microsoft.com/office/officeart/2005/8/layout/hierarchy3"/>
    <dgm:cxn modelId="{5D0D2C08-C02A-4724-9A78-9C128659228F}" type="presParOf" srcId="{3EBB8E47-0B8F-439E-821F-AD3EDEA76FC3}" destId="{F551ECF0-0EC7-42BC-90DB-4E62E0A0BEB5}" srcOrd="2" destOrd="0" presId="urn:microsoft.com/office/officeart/2005/8/layout/hierarchy3"/>
    <dgm:cxn modelId="{2F912B59-90B6-42D7-925F-84CF8856D27A}" type="presParOf" srcId="{3EBB8E47-0B8F-439E-821F-AD3EDEA76FC3}" destId="{6612B079-28A5-423C-8A94-B2F4269DC6F8}" srcOrd="3" destOrd="0" presId="urn:microsoft.com/office/officeart/2005/8/layout/hierarchy3"/>
    <dgm:cxn modelId="{EE805322-7B3C-4101-953B-E80B85F7760C}" type="presParOf" srcId="{2523ADAF-E974-472B-92FA-04FB9463BB2E}" destId="{C6E74766-0652-40C8-8C35-B89F29C4E054}" srcOrd="3" destOrd="0" presId="urn:microsoft.com/office/officeart/2005/8/layout/hierarchy3"/>
    <dgm:cxn modelId="{3F145A57-226D-45FA-8F93-1DA6A5B59895}" type="presParOf" srcId="{C6E74766-0652-40C8-8C35-B89F29C4E054}" destId="{254ABF72-B202-4EF2-AC8C-6AC635AAC638}" srcOrd="0" destOrd="0" presId="urn:microsoft.com/office/officeart/2005/8/layout/hierarchy3"/>
    <dgm:cxn modelId="{52EAE77B-C6BD-48D2-AD78-864BA0DA3136}" type="presParOf" srcId="{254ABF72-B202-4EF2-AC8C-6AC635AAC638}" destId="{E65EFDC1-DE86-4CA9-8464-31954244BC77}" srcOrd="0" destOrd="0" presId="urn:microsoft.com/office/officeart/2005/8/layout/hierarchy3"/>
    <dgm:cxn modelId="{FAB2D388-C2FE-4844-B2CD-DA6815F5B629}" type="presParOf" srcId="{254ABF72-B202-4EF2-AC8C-6AC635AAC638}" destId="{FA259D68-F1AF-43A8-B469-F7DD7814EDDC}" srcOrd="1" destOrd="0" presId="urn:microsoft.com/office/officeart/2005/8/layout/hierarchy3"/>
    <dgm:cxn modelId="{CB8AD518-A2EC-49B7-94B0-0C70523E9DCE}" type="presParOf" srcId="{C6E74766-0652-40C8-8C35-B89F29C4E054}" destId="{B806B81D-3BA7-4D99-922C-8A0E4D34410D}" srcOrd="1" destOrd="0" presId="urn:microsoft.com/office/officeart/2005/8/layout/hierarchy3"/>
    <dgm:cxn modelId="{076E46A6-726F-4D1A-AA9A-2FA421A3B863}" type="presParOf" srcId="{B806B81D-3BA7-4D99-922C-8A0E4D34410D}" destId="{76FA1016-95C4-4A60-832D-CA1D4D9AC160}" srcOrd="0" destOrd="0" presId="urn:microsoft.com/office/officeart/2005/8/layout/hierarchy3"/>
    <dgm:cxn modelId="{63DC6BF0-FB00-4BB1-8F45-D0D978C6C62A}" type="presParOf" srcId="{B806B81D-3BA7-4D99-922C-8A0E4D34410D}" destId="{68998E1D-BF61-4208-9284-E77303161566}" srcOrd="1" destOrd="0" presId="urn:microsoft.com/office/officeart/2005/8/layout/hierarchy3"/>
    <dgm:cxn modelId="{F8262B30-6855-425D-A8A4-CBAE30E6C672}" type="presParOf" srcId="{B806B81D-3BA7-4D99-922C-8A0E4D34410D}" destId="{C2F8039B-5659-4E0C-9E78-5A643D7180A6}" srcOrd="2" destOrd="0" presId="urn:microsoft.com/office/officeart/2005/8/layout/hierarchy3"/>
    <dgm:cxn modelId="{AB0F5045-1597-4C4C-A756-4E5BA39B7455}" type="presParOf" srcId="{B806B81D-3BA7-4D99-922C-8A0E4D34410D}" destId="{B1D0370F-71DF-40EA-B749-4154939E239B}" srcOrd="3" destOrd="0" presId="urn:microsoft.com/office/officeart/2005/8/layout/hierarchy3"/>
    <dgm:cxn modelId="{FC7BF196-8AFA-4033-AE3A-AA3FFC515A96}" type="presParOf" srcId="{B806B81D-3BA7-4D99-922C-8A0E4D34410D}" destId="{A37FAC30-083D-44CB-9C3A-59CC795F4CD5}" srcOrd="4" destOrd="0" presId="urn:microsoft.com/office/officeart/2005/8/layout/hierarchy3"/>
    <dgm:cxn modelId="{E03E82B5-5547-4629-AE3E-E2A3BC957A53}" type="presParOf" srcId="{B806B81D-3BA7-4D99-922C-8A0E4D34410D}" destId="{8AC05823-E23F-4F89-8740-AC837833260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52AFCF-BE25-4730-A235-CA49E32333B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E70798-B244-43A3-9210-E254EBA270C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E677ABF-4958-458B-B0C7-1031EBA01A0F}" type="parTrans" cxnId="{3729E17B-4B84-42B0-965B-289ED24E711D}">
      <dgm:prSet/>
      <dgm:spPr/>
      <dgm:t>
        <a:bodyPr/>
        <a:lstStyle/>
        <a:p>
          <a:endParaRPr lang="ru-RU"/>
        </a:p>
      </dgm:t>
    </dgm:pt>
    <dgm:pt modelId="{1C6D1736-AA07-469B-9E26-CB84FE1048AE}" type="sibTrans" cxnId="{3729E17B-4B84-42B0-965B-289ED24E711D}">
      <dgm:prSet/>
      <dgm:spPr/>
      <dgm:t>
        <a:bodyPr/>
        <a:lstStyle/>
        <a:p>
          <a:endParaRPr lang="ru-RU"/>
        </a:p>
      </dgm:t>
    </dgm:pt>
    <dgm:pt modelId="{A83E2F35-766A-4828-8739-F62B5E651CBA}">
      <dgm:prSet phldrT="[Текст]"/>
      <dgm:spPr/>
      <dgm:t>
        <a:bodyPr/>
        <a:lstStyle/>
        <a:p>
          <a:r>
            <a:rPr lang="ru-RU" dirty="0" smtClean="0"/>
            <a:t>Предложена и описана реализация программного продукта – конструктора моделей машинного обучения, обеспечивающего решение задач распознавания на исходных данных различного рода</a:t>
          </a:r>
          <a:endParaRPr lang="ru-RU" dirty="0"/>
        </a:p>
      </dgm:t>
    </dgm:pt>
    <dgm:pt modelId="{0C081F83-49D0-488E-AAC2-0D55BD5E6BFD}" type="parTrans" cxnId="{5031740C-7DD6-4F1F-996B-70B89A927A2B}">
      <dgm:prSet/>
      <dgm:spPr/>
      <dgm:t>
        <a:bodyPr/>
        <a:lstStyle/>
        <a:p>
          <a:endParaRPr lang="ru-RU"/>
        </a:p>
      </dgm:t>
    </dgm:pt>
    <dgm:pt modelId="{D22EB13D-C326-4ABA-9B26-D67139631648}" type="sibTrans" cxnId="{5031740C-7DD6-4F1F-996B-70B89A927A2B}">
      <dgm:prSet/>
      <dgm:spPr/>
      <dgm:t>
        <a:bodyPr/>
        <a:lstStyle/>
        <a:p>
          <a:endParaRPr lang="ru-RU"/>
        </a:p>
      </dgm:t>
    </dgm:pt>
    <dgm:pt modelId="{3C6344B0-6F34-45BA-811F-C9F557370D01}">
      <dgm:prSet/>
      <dgm:spPr/>
      <dgm:t>
        <a:bodyPr/>
        <a:lstStyle/>
        <a:p>
          <a:r>
            <a:rPr lang="ru-RU" dirty="0" smtClean="0"/>
            <a:t>Практическая значимость исследования состоит в том, что предоставляется возможность достаточно быстро подобрать или сконструировать модель для решения любой новой прикладной задачи</a:t>
          </a:r>
          <a:endParaRPr lang="ru-RU" dirty="0"/>
        </a:p>
      </dgm:t>
    </dgm:pt>
    <dgm:pt modelId="{EC6FB6DF-6068-4E74-9B20-1FEE5FF2F7DC}" type="parTrans" cxnId="{A15ABD7B-DA27-4DF5-9464-D090D60B3A2D}">
      <dgm:prSet/>
      <dgm:spPr/>
      <dgm:t>
        <a:bodyPr/>
        <a:lstStyle/>
        <a:p>
          <a:endParaRPr lang="ru-RU"/>
        </a:p>
      </dgm:t>
    </dgm:pt>
    <dgm:pt modelId="{C409A094-9A0C-411D-8BB4-6DE4CEDCCDB5}" type="sibTrans" cxnId="{A15ABD7B-DA27-4DF5-9464-D090D60B3A2D}">
      <dgm:prSet/>
      <dgm:spPr/>
      <dgm:t>
        <a:bodyPr/>
        <a:lstStyle/>
        <a:p>
          <a:endParaRPr lang="ru-RU"/>
        </a:p>
      </dgm:t>
    </dgm:pt>
    <dgm:pt modelId="{2248A562-413A-4875-8F14-1BC9D4B2A13D}">
      <dgm:prSet/>
      <dgm:spPr/>
      <dgm:t>
        <a:bodyPr/>
        <a:lstStyle/>
        <a:p>
          <a:r>
            <a:rPr lang="ru-RU" dirty="0" smtClean="0"/>
            <a:t>Рассмотрены особенности архитектуры разрабатываемого приложения, а также принципы формирования моделей композиции и параметры составляющих её базовых моделей</a:t>
          </a:r>
          <a:endParaRPr lang="ru-RU" dirty="0"/>
        </a:p>
      </dgm:t>
    </dgm:pt>
    <dgm:pt modelId="{AABE2742-82DC-4D21-9240-CD800462B659}" type="sibTrans" cxnId="{52C9E37E-8DA3-434C-90B1-F5F07A33C33A}">
      <dgm:prSet/>
      <dgm:spPr/>
      <dgm:t>
        <a:bodyPr/>
        <a:lstStyle/>
        <a:p>
          <a:endParaRPr lang="ru-RU"/>
        </a:p>
      </dgm:t>
    </dgm:pt>
    <dgm:pt modelId="{C26149CD-F5B5-45C0-ACEC-D41FE92ED5D7}" type="parTrans" cxnId="{52C9E37E-8DA3-434C-90B1-F5F07A33C33A}">
      <dgm:prSet/>
      <dgm:spPr/>
      <dgm:t>
        <a:bodyPr/>
        <a:lstStyle/>
        <a:p>
          <a:endParaRPr lang="ru-RU"/>
        </a:p>
      </dgm:t>
    </dgm:pt>
    <dgm:pt modelId="{4E24711C-431B-4EBB-AA2A-6C075B866572}">
      <dgm:prSet phldrT="[Текст]"/>
      <dgm:spPr/>
      <dgm:t>
        <a:bodyPr/>
        <a:lstStyle/>
        <a:p>
          <a:endParaRPr lang="ru-RU" dirty="0"/>
        </a:p>
      </dgm:t>
    </dgm:pt>
    <dgm:pt modelId="{D9214D0F-F179-47C9-9C29-69ACD860E73F}" type="parTrans" cxnId="{2F780BA8-7F87-4AF8-BA1A-FBA0C98BDD5F}">
      <dgm:prSet/>
      <dgm:spPr/>
      <dgm:t>
        <a:bodyPr/>
        <a:lstStyle/>
        <a:p>
          <a:endParaRPr lang="ru-RU"/>
        </a:p>
      </dgm:t>
    </dgm:pt>
    <dgm:pt modelId="{8F39A162-2509-4A19-BFA3-B9A9E79BAF68}" type="sibTrans" cxnId="{2F780BA8-7F87-4AF8-BA1A-FBA0C98BDD5F}">
      <dgm:prSet/>
      <dgm:spPr/>
      <dgm:t>
        <a:bodyPr/>
        <a:lstStyle/>
        <a:p>
          <a:endParaRPr lang="ru-RU"/>
        </a:p>
      </dgm:t>
    </dgm:pt>
    <dgm:pt modelId="{36A3DC51-47ED-4B32-884A-358843279F7A}">
      <dgm:prSet/>
      <dgm:spPr/>
      <dgm:t>
        <a:bodyPr/>
        <a:lstStyle/>
        <a:p>
          <a:endParaRPr lang="ru-RU" dirty="0"/>
        </a:p>
      </dgm:t>
    </dgm:pt>
    <dgm:pt modelId="{48226300-9187-47EF-B200-8D2E042DB20D}" type="parTrans" cxnId="{0553C387-7A4D-44CD-9876-5059E1A2C29E}">
      <dgm:prSet/>
      <dgm:spPr/>
      <dgm:t>
        <a:bodyPr/>
        <a:lstStyle/>
        <a:p>
          <a:endParaRPr lang="ru-RU"/>
        </a:p>
      </dgm:t>
    </dgm:pt>
    <dgm:pt modelId="{6417E13B-9BB2-4A3A-9F54-DA5330C5B387}" type="sibTrans" cxnId="{0553C387-7A4D-44CD-9876-5059E1A2C29E}">
      <dgm:prSet/>
      <dgm:spPr/>
      <dgm:t>
        <a:bodyPr/>
        <a:lstStyle/>
        <a:p>
          <a:endParaRPr lang="ru-RU"/>
        </a:p>
      </dgm:t>
    </dgm:pt>
    <dgm:pt modelId="{0D038FEA-74FE-4E81-9FFE-05173FB74727}" type="pres">
      <dgm:prSet presAssocID="{AF52AFCF-BE25-4730-A235-CA49E32333BC}" presName="linearFlow" presStyleCnt="0">
        <dgm:presLayoutVars>
          <dgm:dir/>
          <dgm:animLvl val="lvl"/>
          <dgm:resizeHandles val="exact"/>
        </dgm:presLayoutVars>
      </dgm:prSet>
      <dgm:spPr/>
    </dgm:pt>
    <dgm:pt modelId="{812AADAC-792C-4BE9-8FAB-656763F3CE10}" type="pres">
      <dgm:prSet presAssocID="{EFE70798-B244-43A3-9210-E254EBA270CD}" presName="composite" presStyleCnt="0"/>
      <dgm:spPr/>
    </dgm:pt>
    <dgm:pt modelId="{A7345CA3-4816-40BC-BA21-85AEA000E73C}" type="pres">
      <dgm:prSet presAssocID="{EFE70798-B244-43A3-9210-E254EBA270C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DA24A4A-ACAC-48C7-ACED-1178B03E384F}" type="pres">
      <dgm:prSet presAssocID="{EFE70798-B244-43A3-9210-E254EBA270C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7BC41-C8A7-4026-BA74-F44D9A5DE721}" type="pres">
      <dgm:prSet presAssocID="{1C6D1736-AA07-469B-9E26-CB84FE1048AE}" presName="sp" presStyleCnt="0"/>
      <dgm:spPr/>
    </dgm:pt>
    <dgm:pt modelId="{4539C012-F79F-4F12-863B-798870E767FD}" type="pres">
      <dgm:prSet presAssocID="{4E24711C-431B-4EBB-AA2A-6C075B866572}" presName="composite" presStyleCnt="0"/>
      <dgm:spPr/>
    </dgm:pt>
    <dgm:pt modelId="{98E425C9-C136-4410-B52D-8630943B654C}" type="pres">
      <dgm:prSet presAssocID="{4E24711C-431B-4EBB-AA2A-6C075B86657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691D25B-A29E-421A-9F22-388A05B4591F}" type="pres">
      <dgm:prSet presAssocID="{4E24711C-431B-4EBB-AA2A-6C075B86657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76814-E5FE-465D-9536-CDA9F86891F7}" type="pres">
      <dgm:prSet presAssocID="{8F39A162-2509-4A19-BFA3-B9A9E79BAF68}" presName="sp" presStyleCnt="0"/>
      <dgm:spPr/>
    </dgm:pt>
    <dgm:pt modelId="{6E241EFE-A2CF-479F-B8A6-14AFAACBD2BE}" type="pres">
      <dgm:prSet presAssocID="{36A3DC51-47ED-4B32-884A-358843279F7A}" presName="composite" presStyleCnt="0"/>
      <dgm:spPr/>
    </dgm:pt>
    <dgm:pt modelId="{1E593763-9474-4C2C-A158-D566BD17DFF3}" type="pres">
      <dgm:prSet presAssocID="{36A3DC51-47ED-4B32-884A-358843279F7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09FC94F-4BD7-4F99-99C6-4CC01FE7D38E}" type="pres">
      <dgm:prSet presAssocID="{36A3DC51-47ED-4B32-884A-358843279F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5C61CB-8120-4307-B51B-B6EF0328331B}" type="presOf" srcId="{A83E2F35-766A-4828-8739-F62B5E651CBA}" destId="{4DA24A4A-ACAC-48C7-ACED-1178B03E384F}" srcOrd="0" destOrd="0" presId="urn:microsoft.com/office/officeart/2005/8/layout/chevron2"/>
    <dgm:cxn modelId="{A15ABD7B-DA27-4DF5-9464-D090D60B3A2D}" srcId="{36A3DC51-47ED-4B32-884A-358843279F7A}" destId="{3C6344B0-6F34-45BA-811F-C9F557370D01}" srcOrd="0" destOrd="0" parTransId="{EC6FB6DF-6068-4E74-9B20-1FEE5FF2F7DC}" sibTransId="{C409A094-9A0C-411D-8BB4-6DE4CEDCCDB5}"/>
    <dgm:cxn modelId="{AAAB01E3-8D4F-413C-AEBE-1B4ADC85BBCF}" type="presOf" srcId="{36A3DC51-47ED-4B32-884A-358843279F7A}" destId="{1E593763-9474-4C2C-A158-D566BD17DFF3}" srcOrd="0" destOrd="0" presId="urn:microsoft.com/office/officeart/2005/8/layout/chevron2"/>
    <dgm:cxn modelId="{837A9D50-7C05-41E1-8197-D4930821655A}" type="presOf" srcId="{4E24711C-431B-4EBB-AA2A-6C075B866572}" destId="{98E425C9-C136-4410-B52D-8630943B654C}" srcOrd="0" destOrd="0" presId="urn:microsoft.com/office/officeart/2005/8/layout/chevron2"/>
    <dgm:cxn modelId="{5031740C-7DD6-4F1F-996B-70B89A927A2B}" srcId="{EFE70798-B244-43A3-9210-E254EBA270CD}" destId="{A83E2F35-766A-4828-8739-F62B5E651CBA}" srcOrd="0" destOrd="0" parTransId="{0C081F83-49D0-488E-AAC2-0D55BD5E6BFD}" sibTransId="{D22EB13D-C326-4ABA-9B26-D67139631648}"/>
    <dgm:cxn modelId="{9501662A-5C6D-4B7B-B463-A0544C4B84D3}" type="presOf" srcId="{3C6344B0-6F34-45BA-811F-C9F557370D01}" destId="{C09FC94F-4BD7-4F99-99C6-4CC01FE7D38E}" srcOrd="0" destOrd="0" presId="urn:microsoft.com/office/officeart/2005/8/layout/chevron2"/>
    <dgm:cxn modelId="{52C9E37E-8DA3-434C-90B1-F5F07A33C33A}" srcId="{4E24711C-431B-4EBB-AA2A-6C075B866572}" destId="{2248A562-413A-4875-8F14-1BC9D4B2A13D}" srcOrd="0" destOrd="0" parTransId="{C26149CD-F5B5-45C0-ACEC-D41FE92ED5D7}" sibTransId="{AABE2742-82DC-4D21-9240-CD800462B659}"/>
    <dgm:cxn modelId="{2F780BA8-7F87-4AF8-BA1A-FBA0C98BDD5F}" srcId="{AF52AFCF-BE25-4730-A235-CA49E32333BC}" destId="{4E24711C-431B-4EBB-AA2A-6C075B866572}" srcOrd="1" destOrd="0" parTransId="{D9214D0F-F179-47C9-9C29-69ACD860E73F}" sibTransId="{8F39A162-2509-4A19-BFA3-B9A9E79BAF68}"/>
    <dgm:cxn modelId="{CAB00C70-602E-428F-8360-806E249F6D0A}" type="presOf" srcId="{2248A562-413A-4875-8F14-1BC9D4B2A13D}" destId="{D691D25B-A29E-421A-9F22-388A05B4591F}" srcOrd="0" destOrd="0" presId="urn:microsoft.com/office/officeart/2005/8/layout/chevron2"/>
    <dgm:cxn modelId="{0553C387-7A4D-44CD-9876-5059E1A2C29E}" srcId="{AF52AFCF-BE25-4730-A235-CA49E32333BC}" destId="{36A3DC51-47ED-4B32-884A-358843279F7A}" srcOrd="2" destOrd="0" parTransId="{48226300-9187-47EF-B200-8D2E042DB20D}" sibTransId="{6417E13B-9BB2-4A3A-9F54-DA5330C5B387}"/>
    <dgm:cxn modelId="{247C789D-441F-41C9-8233-CD3CB61D3A29}" type="presOf" srcId="{AF52AFCF-BE25-4730-A235-CA49E32333BC}" destId="{0D038FEA-74FE-4E81-9FFE-05173FB74727}" srcOrd="0" destOrd="0" presId="urn:microsoft.com/office/officeart/2005/8/layout/chevron2"/>
    <dgm:cxn modelId="{FE61DC3C-1D30-4A1E-928B-25E7E3D5ADA5}" type="presOf" srcId="{EFE70798-B244-43A3-9210-E254EBA270CD}" destId="{A7345CA3-4816-40BC-BA21-85AEA000E73C}" srcOrd="0" destOrd="0" presId="urn:microsoft.com/office/officeart/2005/8/layout/chevron2"/>
    <dgm:cxn modelId="{3729E17B-4B84-42B0-965B-289ED24E711D}" srcId="{AF52AFCF-BE25-4730-A235-CA49E32333BC}" destId="{EFE70798-B244-43A3-9210-E254EBA270CD}" srcOrd="0" destOrd="0" parTransId="{BE677ABF-4958-458B-B0C7-1031EBA01A0F}" sibTransId="{1C6D1736-AA07-469B-9E26-CB84FE1048AE}"/>
    <dgm:cxn modelId="{213F8FD9-1E74-4E85-82B9-123056A4BFA9}" type="presParOf" srcId="{0D038FEA-74FE-4E81-9FFE-05173FB74727}" destId="{812AADAC-792C-4BE9-8FAB-656763F3CE10}" srcOrd="0" destOrd="0" presId="urn:microsoft.com/office/officeart/2005/8/layout/chevron2"/>
    <dgm:cxn modelId="{EFA90F37-93A9-4FEF-856B-D5BE417096A9}" type="presParOf" srcId="{812AADAC-792C-4BE9-8FAB-656763F3CE10}" destId="{A7345CA3-4816-40BC-BA21-85AEA000E73C}" srcOrd="0" destOrd="0" presId="urn:microsoft.com/office/officeart/2005/8/layout/chevron2"/>
    <dgm:cxn modelId="{F93F1A9A-CA8C-4FAB-9639-32D164D782D5}" type="presParOf" srcId="{812AADAC-792C-4BE9-8FAB-656763F3CE10}" destId="{4DA24A4A-ACAC-48C7-ACED-1178B03E384F}" srcOrd="1" destOrd="0" presId="urn:microsoft.com/office/officeart/2005/8/layout/chevron2"/>
    <dgm:cxn modelId="{50751793-18EE-4DE9-8D3F-5D87D3C5890C}" type="presParOf" srcId="{0D038FEA-74FE-4E81-9FFE-05173FB74727}" destId="{0867BC41-C8A7-4026-BA74-F44D9A5DE721}" srcOrd="1" destOrd="0" presId="urn:microsoft.com/office/officeart/2005/8/layout/chevron2"/>
    <dgm:cxn modelId="{899E9730-D535-4F7C-8993-F453B04A55A6}" type="presParOf" srcId="{0D038FEA-74FE-4E81-9FFE-05173FB74727}" destId="{4539C012-F79F-4F12-863B-798870E767FD}" srcOrd="2" destOrd="0" presId="urn:microsoft.com/office/officeart/2005/8/layout/chevron2"/>
    <dgm:cxn modelId="{B8B702D6-7F97-4D4A-B1A3-8AE83C800557}" type="presParOf" srcId="{4539C012-F79F-4F12-863B-798870E767FD}" destId="{98E425C9-C136-4410-B52D-8630943B654C}" srcOrd="0" destOrd="0" presId="urn:microsoft.com/office/officeart/2005/8/layout/chevron2"/>
    <dgm:cxn modelId="{5455C016-F5AC-4B88-B533-1F56EB1458A0}" type="presParOf" srcId="{4539C012-F79F-4F12-863B-798870E767FD}" destId="{D691D25B-A29E-421A-9F22-388A05B4591F}" srcOrd="1" destOrd="0" presId="urn:microsoft.com/office/officeart/2005/8/layout/chevron2"/>
    <dgm:cxn modelId="{AB81ED85-C4FD-4763-A5D9-771EA5950850}" type="presParOf" srcId="{0D038FEA-74FE-4E81-9FFE-05173FB74727}" destId="{9FF76814-E5FE-465D-9536-CDA9F86891F7}" srcOrd="3" destOrd="0" presId="urn:microsoft.com/office/officeart/2005/8/layout/chevron2"/>
    <dgm:cxn modelId="{2FFA4567-BFFC-4208-A026-6F177A24DB8C}" type="presParOf" srcId="{0D038FEA-74FE-4E81-9FFE-05173FB74727}" destId="{6E241EFE-A2CF-479F-B8A6-14AFAACBD2BE}" srcOrd="4" destOrd="0" presId="urn:microsoft.com/office/officeart/2005/8/layout/chevron2"/>
    <dgm:cxn modelId="{2D3BF645-A8C9-48B7-8BF8-2BE596A36A4E}" type="presParOf" srcId="{6E241EFE-A2CF-479F-B8A6-14AFAACBD2BE}" destId="{1E593763-9474-4C2C-A158-D566BD17DFF3}" srcOrd="0" destOrd="0" presId="urn:microsoft.com/office/officeart/2005/8/layout/chevron2"/>
    <dgm:cxn modelId="{5994DD06-88F4-4182-86B6-7A3DE61D79C4}" type="presParOf" srcId="{6E241EFE-A2CF-479F-B8A6-14AFAACBD2BE}" destId="{C09FC94F-4BD7-4F99-99C6-4CC01FE7D3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C2156-DF0D-4A38-B635-C871403993B8}">
      <dsp:nvSpPr>
        <dsp:cNvPr id="0" name=""/>
        <dsp:cNvSpPr/>
      </dsp:nvSpPr>
      <dsp:spPr>
        <a:xfrm>
          <a:off x="741" y="526258"/>
          <a:ext cx="2599886" cy="13144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Цель</a:t>
          </a:r>
          <a:endParaRPr lang="ru-RU" sz="3600" kern="1200" dirty="0"/>
        </a:p>
      </dsp:txBody>
      <dsp:txXfrm>
        <a:off x="657964" y="526258"/>
        <a:ext cx="1285441" cy="1314445"/>
      </dsp:txXfrm>
    </dsp:sp>
    <dsp:sp modelId="{EEED85FC-96FF-477C-8198-A4C3811A0762}">
      <dsp:nvSpPr>
        <dsp:cNvPr id="0" name=""/>
        <dsp:cNvSpPr/>
      </dsp:nvSpPr>
      <dsp:spPr>
        <a:xfrm>
          <a:off x="2295553" y="526257"/>
          <a:ext cx="5933305" cy="13144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Разработка программного продукта для решения задачи классификации с помощью методов машинного обучения на входных данных в контексте различных предметных областей</a:t>
          </a:r>
          <a:endParaRPr lang="ru-RU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52777" y="526257"/>
        <a:ext cx="4618858" cy="1314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8858C-47F1-4B93-83E6-0C846EBD2A10}">
      <dsp:nvSpPr>
        <dsp:cNvPr id="0" name=""/>
        <dsp:cNvSpPr/>
      </dsp:nvSpPr>
      <dsp:spPr>
        <a:xfrm>
          <a:off x="792788" y="1006465"/>
          <a:ext cx="2897158" cy="100614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5BF20-CA1F-4561-9044-BA79707C4F52}">
      <dsp:nvSpPr>
        <dsp:cNvPr id="0" name=""/>
        <dsp:cNvSpPr/>
      </dsp:nvSpPr>
      <dsp:spPr>
        <a:xfrm>
          <a:off x="1965126" y="3470172"/>
          <a:ext cx="561464" cy="359337"/>
        </a:xfrm>
        <a:prstGeom prst="down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1D5DE-0283-45D2-A18C-E4C0324BFADB}">
      <dsp:nvSpPr>
        <dsp:cNvPr id="0" name=""/>
        <dsp:cNvSpPr/>
      </dsp:nvSpPr>
      <dsp:spPr>
        <a:xfrm>
          <a:off x="898343" y="3757642"/>
          <a:ext cx="2695030" cy="6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898343" y="3757642"/>
        <a:ext cx="2695030" cy="673757"/>
      </dsp:txXfrm>
    </dsp:sp>
    <dsp:sp modelId="{3119AB7D-1350-4D92-B37F-D17C01A759D7}">
      <dsp:nvSpPr>
        <dsp:cNvPr id="0" name=""/>
        <dsp:cNvSpPr/>
      </dsp:nvSpPr>
      <dsp:spPr>
        <a:xfrm>
          <a:off x="1846096" y="2090316"/>
          <a:ext cx="1010636" cy="1010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Входные данные</a:t>
          </a:r>
          <a:endParaRPr lang="ru-RU" sz="1400" kern="1200" dirty="0"/>
        </a:p>
      </dsp:txBody>
      <dsp:txXfrm>
        <a:off x="1994100" y="2238320"/>
        <a:ext cx="714628" cy="714628"/>
      </dsp:txXfrm>
    </dsp:sp>
    <dsp:sp modelId="{25D874CE-962F-4C96-97CF-5BF13DD59604}">
      <dsp:nvSpPr>
        <dsp:cNvPr id="0" name=""/>
        <dsp:cNvSpPr/>
      </dsp:nvSpPr>
      <dsp:spPr>
        <a:xfrm>
          <a:off x="1122929" y="1332114"/>
          <a:ext cx="1010636" cy="1010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Входные данные</a:t>
          </a:r>
          <a:endParaRPr lang="ru-RU" sz="1400" kern="1200" dirty="0"/>
        </a:p>
      </dsp:txBody>
      <dsp:txXfrm>
        <a:off x="1270933" y="1480118"/>
        <a:ext cx="714628" cy="714628"/>
      </dsp:txXfrm>
    </dsp:sp>
    <dsp:sp modelId="{37BAFFF1-72DE-4CE1-8E70-F1A3063F7C36}">
      <dsp:nvSpPr>
        <dsp:cNvPr id="0" name=""/>
        <dsp:cNvSpPr/>
      </dsp:nvSpPr>
      <dsp:spPr>
        <a:xfrm>
          <a:off x="2156024" y="1087765"/>
          <a:ext cx="1010636" cy="1010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Входные данные</a:t>
          </a:r>
          <a:endParaRPr lang="ru-RU" sz="1400" kern="1200" dirty="0"/>
        </a:p>
      </dsp:txBody>
      <dsp:txXfrm>
        <a:off x="2304028" y="1235769"/>
        <a:ext cx="714628" cy="714628"/>
      </dsp:txXfrm>
    </dsp:sp>
    <dsp:sp modelId="{57F4C489-9248-4740-851A-26806A862362}">
      <dsp:nvSpPr>
        <dsp:cNvPr id="0" name=""/>
        <dsp:cNvSpPr/>
      </dsp:nvSpPr>
      <dsp:spPr>
        <a:xfrm>
          <a:off x="673757" y="882942"/>
          <a:ext cx="3144202" cy="251536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452FB-C909-4EAC-9AEB-281ED277D3EA}">
      <dsp:nvSpPr>
        <dsp:cNvPr id="0" name=""/>
        <dsp:cNvSpPr/>
      </dsp:nvSpPr>
      <dsp:spPr>
        <a:xfrm>
          <a:off x="2181415" y="263"/>
          <a:ext cx="1733169" cy="86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Обучение модели</a:t>
          </a:r>
          <a:endParaRPr lang="ru-RU" sz="1800" kern="1200" dirty="0"/>
        </a:p>
      </dsp:txBody>
      <dsp:txXfrm>
        <a:off x="2206717" y="25565"/>
        <a:ext cx="1682565" cy="813281"/>
      </dsp:txXfrm>
    </dsp:sp>
    <dsp:sp modelId="{10224A8E-EDDB-473F-83E9-F6520932C5D1}">
      <dsp:nvSpPr>
        <dsp:cNvPr id="0" name=""/>
        <dsp:cNvSpPr/>
      </dsp:nvSpPr>
      <dsp:spPr>
        <a:xfrm rot="5400000">
          <a:off x="2886021" y="885745"/>
          <a:ext cx="323956" cy="3887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2931376" y="918141"/>
        <a:ext cx="233248" cy="226769"/>
      </dsp:txXfrm>
    </dsp:sp>
    <dsp:sp modelId="{A75505E2-0937-46F2-BB04-C8729C4F6071}">
      <dsp:nvSpPr>
        <dsp:cNvPr id="0" name=""/>
        <dsp:cNvSpPr/>
      </dsp:nvSpPr>
      <dsp:spPr>
        <a:xfrm>
          <a:off x="2181415" y="1296091"/>
          <a:ext cx="1733169" cy="86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Результат классификации</a:t>
          </a:r>
          <a:endParaRPr lang="ru-RU" sz="1800" kern="1200" dirty="0"/>
        </a:p>
      </dsp:txBody>
      <dsp:txXfrm>
        <a:off x="2206717" y="1321393"/>
        <a:ext cx="1682565" cy="813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0727C-6CAB-442E-9B91-B51C2C7A19C8}">
      <dsp:nvSpPr>
        <dsp:cNvPr id="0" name=""/>
        <dsp:cNvSpPr/>
      </dsp:nvSpPr>
      <dsp:spPr>
        <a:xfrm rot="5400000">
          <a:off x="5120487" y="-2905038"/>
          <a:ext cx="800120" cy="68148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Используется одна базовая модель</a:t>
          </a:r>
          <a:endParaRPr lang="ru-RU" sz="1800" kern="1200" dirty="0"/>
        </a:p>
      </dsp:txBody>
      <dsp:txXfrm rot="-5400000">
        <a:off x="2113147" y="141361"/>
        <a:ext cx="6775743" cy="722002"/>
      </dsp:txXfrm>
    </dsp:sp>
    <dsp:sp modelId="{0CE2B89B-F6AA-4A43-97FD-6BD82F7F5BF9}">
      <dsp:nvSpPr>
        <dsp:cNvPr id="0" name=""/>
        <dsp:cNvSpPr/>
      </dsp:nvSpPr>
      <dsp:spPr>
        <a:xfrm>
          <a:off x="1043" y="2287"/>
          <a:ext cx="2112102" cy="100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 композиции</a:t>
          </a:r>
          <a:endParaRPr lang="ru-RU" sz="2000" kern="1200" dirty="0"/>
        </a:p>
      </dsp:txBody>
      <dsp:txXfrm>
        <a:off x="49866" y="51110"/>
        <a:ext cx="2014456" cy="902504"/>
      </dsp:txXfrm>
    </dsp:sp>
    <dsp:sp modelId="{C3899C76-3E0F-48C8-A650-AD4482D26182}">
      <dsp:nvSpPr>
        <dsp:cNvPr id="0" name=""/>
        <dsp:cNvSpPr/>
      </dsp:nvSpPr>
      <dsp:spPr>
        <a:xfrm rot="5400000">
          <a:off x="5120487" y="-1854880"/>
          <a:ext cx="800120" cy="68148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Запускается обобщающий классификатор на основе результатов предсказания моделей</a:t>
          </a:r>
          <a:endParaRPr lang="ru-RU" sz="1800" kern="1200" dirty="0"/>
        </a:p>
      </dsp:txBody>
      <dsp:txXfrm rot="-5400000">
        <a:off x="2113147" y="1191519"/>
        <a:ext cx="6775743" cy="722002"/>
      </dsp:txXfrm>
    </dsp:sp>
    <dsp:sp modelId="{AE0E9D01-3EB2-498A-8783-A3B910D9EBC7}">
      <dsp:nvSpPr>
        <dsp:cNvPr id="0" name=""/>
        <dsp:cNvSpPr/>
      </dsp:nvSpPr>
      <dsp:spPr>
        <a:xfrm>
          <a:off x="1043" y="1052445"/>
          <a:ext cx="2112102" cy="100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Модифицированная взвешенная</a:t>
          </a:r>
          <a:endParaRPr lang="ru-RU" sz="1600" kern="1200" dirty="0"/>
        </a:p>
      </dsp:txBody>
      <dsp:txXfrm>
        <a:off x="49866" y="1101268"/>
        <a:ext cx="2014456" cy="902504"/>
      </dsp:txXfrm>
    </dsp:sp>
    <dsp:sp modelId="{B7B68D4C-CE4B-48D0-909A-E7E3C623FF89}">
      <dsp:nvSpPr>
        <dsp:cNvPr id="0" name=""/>
        <dsp:cNvSpPr/>
      </dsp:nvSpPr>
      <dsp:spPr>
        <a:xfrm rot="5400000">
          <a:off x="5120487" y="-804723"/>
          <a:ext cx="800120" cy="68148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Итоговый вывод формируется на основании решения большинства моделей</a:t>
          </a:r>
          <a:endParaRPr lang="ru-RU" sz="1800" kern="1200" dirty="0"/>
        </a:p>
      </dsp:txBody>
      <dsp:txXfrm rot="-5400000">
        <a:off x="2113147" y="2241676"/>
        <a:ext cx="6775743" cy="722002"/>
      </dsp:txXfrm>
    </dsp:sp>
    <dsp:sp modelId="{C9CD53B6-A51C-4106-89A8-8258EC8C161E}">
      <dsp:nvSpPr>
        <dsp:cNvPr id="0" name=""/>
        <dsp:cNvSpPr/>
      </dsp:nvSpPr>
      <dsp:spPr>
        <a:xfrm>
          <a:off x="1043" y="2102602"/>
          <a:ext cx="2112102" cy="100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Простое большинство</a:t>
          </a:r>
          <a:endParaRPr lang="ru-RU" sz="2000" kern="1200" dirty="0"/>
        </a:p>
      </dsp:txBody>
      <dsp:txXfrm>
        <a:off x="49866" y="2151425"/>
        <a:ext cx="2014456" cy="902504"/>
      </dsp:txXfrm>
    </dsp:sp>
    <dsp:sp modelId="{4D122C46-410D-4DB9-B0C3-08FD6911A6D1}">
      <dsp:nvSpPr>
        <dsp:cNvPr id="0" name=""/>
        <dsp:cNvSpPr/>
      </dsp:nvSpPr>
      <dsp:spPr>
        <a:xfrm rot="5400000">
          <a:off x="5120487" y="245434"/>
          <a:ext cx="800120" cy="68148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Итоговое решение принимается по максимальной вероятности</a:t>
          </a:r>
          <a:endParaRPr lang="ru-RU" sz="1800" kern="1200" dirty="0"/>
        </a:p>
      </dsp:txBody>
      <dsp:txXfrm rot="-5400000">
        <a:off x="2113147" y="3291834"/>
        <a:ext cx="6775743" cy="722002"/>
      </dsp:txXfrm>
    </dsp:sp>
    <dsp:sp modelId="{F45B41DF-6833-4F71-B58D-DFB075821D01}">
      <dsp:nvSpPr>
        <dsp:cNvPr id="0" name=""/>
        <dsp:cNvSpPr/>
      </dsp:nvSpPr>
      <dsp:spPr>
        <a:xfrm>
          <a:off x="1043" y="3152760"/>
          <a:ext cx="2112102" cy="100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Вероятностная</a:t>
          </a:r>
          <a:endParaRPr lang="ru-RU" sz="2000" kern="1200" dirty="0"/>
        </a:p>
      </dsp:txBody>
      <dsp:txXfrm>
        <a:off x="49866" y="3201583"/>
        <a:ext cx="2014456" cy="902504"/>
      </dsp:txXfrm>
    </dsp:sp>
    <dsp:sp modelId="{28368E3E-8D12-420B-B5A9-8AE98EEF8C99}">
      <dsp:nvSpPr>
        <dsp:cNvPr id="0" name=""/>
        <dsp:cNvSpPr/>
      </dsp:nvSpPr>
      <dsp:spPr>
        <a:xfrm rot="5400000">
          <a:off x="5120487" y="1295592"/>
          <a:ext cx="800120" cy="68148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Базовые классификаторы обучаются на случайном подмножестве признаков и объектов, затем их результаты уже </a:t>
          </a:r>
          <a:r>
            <a:rPr lang="ru-RU" sz="1800" kern="1200" dirty="0" err="1" smtClean="0"/>
            <a:t>агрегируются</a:t>
          </a:r>
          <a:r>
            <a:rPr lang="ru-RU" sz="1800" kern="1200" dirty="0" smtClean="0"/>
            <a:t> по любому из вышеперечисленных типов</a:t>
          </a:r>
          <a:endParaRPr lang="ru-RU" sz="1800" kern="1200" dirty="0"/>
        </a:p>
      </dsp:txBody>
      <dsp:txXfrm rot="-5400000">
        <a:off x="2113147" y="4341992"/>
        <a:ext cx="6775743" cy="722002"/>
      </dsp:txXfrm>
    </dsp:sp>
    <dsp:sp modelId="{13447C6A-077F-49C1-B197-7580851428D8}">
      <dsp:nvSpPr>
        <dsp:cNvPr id="0" name=""/>
        <dsp:cNvSpPr/>
      </dsp:nvSpPr>
      <dsp:spPr>
        <a:xfrm>
          <a:off x="1043" y="4202918"/>
          <a:ext cx="2112102" cy="100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Бэггинг</a:t>
          </a:r>
          <a:endParaRPr lang="ru-RU" sz="2000" kern="1200" dirty="0"/>
        </a:p>
      </dsp:txBody>
      <dsp:txXfrm>
        <a:off x="49866" y="4251741"/>
        <a:ext cx="2014456" cy="902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B245B-4334-404C-A647-9D0DFDBD8576}">
      <dsp:nvSpPr>
        <dsp:cNvPr id="0" name=""/>
        <dsp:cNvSpPr/>
      </dsp:nvSpPr>
      <dsp:spPr>
        <a:xfrm>
          <a:off x="-6021049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FC393-5980-4A52-B339-4F6A59E73924}">
      <dsp:nvSpPr>
        <dsp:cNvPr id="0" name=""/>
        <dsp:cNvSpPr/>
      </dsp:nvSpPr>
      <dsp:spPr>
        <a:xfrm>
          <a:off x="373800" y="242237"/>
          <a:ext cx="8707854" cy="48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Создать композицию из предложенных на выбор базовых моделей</a:t>
          </a:r>
          <a:endParaRPr lang="ru-RU" sz="1600" kern="1200" dirty="0"/>
        </a:p>
      </dsp:txBody>
      <dsp:txXfrm>
        <a:off x="373800" y="242237"/>
        <a:ext cx="8707854" cy="484262"/>
      </dsp:txXfrm>
    </dsp:sp>
    <dsp:sp modelId="{D493517F-885F-46FA-8739-D9EECE4E0AB2}">
      <dsp:nvSpPr>
        <dsp:cNvPr id="0" name=""/>
        <dsp:cNvSpPr/>
      </dsp:nvSpPr>
      <dsp:spPr>
        <a:xfrm>
          <a:off x="71136" y="181704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B9E2C-7AC6-4F7C-9C6A-D6AFFFF2ADD0}">
      <dsp:nvSpPr>
        <dsp:cNvPr id="0" name=""/>
        <dsp:cNvSpPr/>
      </dsp:nvSpPr>
      <dsp:spPr>
        <a:xfrm>
          <a:off x="812343" y="969057"/>
          <a:ext cx="8269311" cy="48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Сохранить композицию со всеми выбранными параметрами моделей</a:t>
          </a:r>
          <a:endParaRPr lang="ru-RU" sz="1600" kern="1200" dirty="0"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2343" y="969057"/>
        <a:ext cx="8269311" cy="484262"/>
      </dsp:txXfrm>
    </dsp:sp>
    <dsp:sp modelId="{70E9F6C9-B702-4E0C-B520-9F5216386F55}">
      <dsp:nvSpPr>
        <dsp:cNvPr id="0" name=""/>
        <dsp:cNvSpPr/>
      </dsp:nvSpPr>
      <dsp:spPr>
        <a:xfrm>
          <a:off x="509679" y="908524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B59AA-6224-43EB-AB31-A707C1D0124D}">
      <dsp:nvSpPr>
        <dsp:cNvPr id="0" name=""/>
        <dsp:cNvSpPr/>
      </dsp:nvSpPr>
      <dsp:spPr>
        <a:xfrm>
          <a:off x="1052663" y="1695344"/>
          <a:ext cx="8028991" cy="48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Запустить обучение композиции и сохранить его результаты</a:t>
          </a:r>
          <a:endParaRPr lang="ru-RU" sz="1600" kern="1200" dirty="0"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52663" y="1695344"/>
        <a:ext cx="8028991" cy="484262"/>
      </dsp:txXfrm>
    </dsp:sp>
    <dsp:sp modelId="{9EEFEE23-38E2-40BA-B173-FD66BCDC9910}">
      <dsp:nvSpPr>
        <dsp:cNvPr id="0" name=""/>
        <dsp:cNvSpPr/>
      </dsp:nvSpPr>
      <dsp:spPr>
        <a:xfrm>
          <a:off x="749999" y="1634812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0581A-CD6A-4B51-B1CA-E1A0FFDB690E}">
      <dsp:nvSpPr>
        <dsp:cNvPr id="0" name=""/>
        <dsp:cNvSpPr/>
      </dsp:nvSpPr>
      <dsp:spPr>
        <a:xfrm>
          <a:off x="1129395" y="2422164"/>
          <a:ext cx="7952260" cy="48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Загрузить сохранённую ранее композицию или результаты обучения</a:t>
          </a:r>
          <a:endParaRPr lang="ru-RU" sz="1600" kern="1200" dirty="0"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129395" y="2422164"/>
        <a:ext cx="7952260" cy="484262"/>
      </dsp:txXfrm>
    </dsp:sp>
    <dsp:sp modelId="{D270E0D3-335E-4013-AFFA-59BA849321BC}">
      <dsp:nvSpPr>
        <dsp:cNvPr id="0" name=""/>
        <dsp:cNvSpPr/>
      </dsp:nvSpPr>
      <dsp:spPr>
        <a:xfrm>
          <a:off x="826731" y="2361631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D9FF8-3B3D-4180-B21A-EE5585C3FF9D}">
      <dsp:nvSpPr>
        <dsp:cNvPr id="0" name=""/>
        <dsp:cNvSpPr/>
      </dsp:nvSpPr>
      <dsp:spPr>
        <a:xfrm>
          <a:off x="1052663" y="3148984"/>
          <a:ext cx="8028991" cy="48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Просмотреть результаты обучения отдельных базовых моделей, сформировать отчёты</a:t>
          </a:r>
          <a:endParaRPr lang="ru-RU" sz="1600" kern="1200" dirty="0"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52663" y="3148984"/>
        <a:ext cx="8028991" cy="484262"/>
      </dsp:txXfrm>
    </dsp:sp>
    <dsp:sp modelId="{8D596B8C-8DAF-411C-9C66-F4EB2C1CD7F9}">
      <dsp:nvSpPr>
        <dsp:cNvPr id="0" name=""/>
        <dsp:cNvSpPr/>
      </dsp:nvSpPr>
      <dsp:spPr>
        <a:xfrm>
          <a:off x="749999" y="3088451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878DB-D63F-44F9-A846-A3F3D1638691}">
      <dsp:nvSpPr>
        <dsp:cNvPr id="0" name=""/>
        <dsp:cNvSpPr/>
      </dsp:nvSpPr>
      <dsp:spPr>
        <a:xfrm>
          <a:off x="812343" y="3875271"/>
          <a:ext cx="8269311" cy="48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Применить модель к заданной выборке данных для прогнозирования</a:t>
          </a:r>
          <a:endParaRPr lang="ru-RU" sz="1600" kern="1200" dirty="0"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2343" y="3875271"/>
        <a:ext cx="8269311" cy="484262"/>
      </dsp:txXfrm>
    </dsp:sp>
    <dsp:sp modelId="{E22D4DDC-981F-42C7-ADB9-1228793F38FD}">
      <dsp:nvSpPr>
        <dsp:cNvPr id="0" name=""/>
        <dsp:cNvSpPr/>
      </dsp:nvSpPr>
      <dsp:spPr>
        <a:xfrm>
          <a:off x="509679" y="3814739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D6423-25BD-4706-A0E1-4A0E0DA25444}">
      <dsp:nvSpPr>
        <dsp:cNvPr id="0" name=""/>
        <dsp:cNvSpPr/>
      </dsp:nvSpPr>
      <dsp:spPr>
        <a:xfrm>
          <a:off x="373800" y="4602091"/>
          <a:ext cx="8707854" cy="48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Сохранить результаты прогнозирования</a:t>
          </a:r>
          <a:endParaRPr lang="ru-RU" sz="1600" kern="1200" dirty="0"/>
        </a:p>
      </dsp:txBody>
      <dsp:txXfrm>
        <a:off x="373800" y="4602091"/>
        <a:ext cx="8707854" cy="484262"/>
      </dsp:txXfrm>
    </dsp:sp>
    <dsp:sp modelId="{72539A93-15AE-46DB-8994-464F059A9008}">
      <dsp:nvSpPr>
        <dsp:cNvPr id="0" name=""/>
        <dsp:cNvSpPr/>
      </dsp:nvSpPr>
      <dsp:spPr>
        <a:xfrm>
          <a:off x="71136" y="4541558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EFE12-5429-456B-9A1F-6544FB5ED787}">
      <dsp:nvSpPr>
        <dsp:cNvPr id="0" name=""/>
        <dsp:cNvSpPr/>
      </dsp:nvSpPr>
      <dsp:spPr>
        <a:xfrm>
          <a:off x="1506" y="66426"/>
          <a:ext cx="1731912" cy="86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Пользователь</a:t>
          </a:r>
          <a:endParaRPr lang="ru-RU" sz="2100" kern="1200" dirty="0"/>
        </a:p>
      </dsp:txBody>
      <dsp:txXfrm>
        <a:off x="26869" y="91789"/>
        <a:ext cx="1681186" cy="815230"/>
      </dsp:txXfrm>
    </dsp:sp>
    <dsp:sp modelId="{75E6DC98-5E6B-44C5-AFAA-E6EF3B1FBA0A}">
      <dsp:nvSpPr>
        <dsp:cNvPr id="0" name=""/>
        <dsp:cNvSpPr/>
      </dsp:nvSpPr>
      <dsp:spPr>
        <a:xfrm>
          <a:off x="174698" y="932383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84A31-224B-4B09-B60E-F0017096AD6D}">
      <dsp:nvSpPr>
        <dsp:cNvPr id="0" name=""/>
        <dsp:cNvSpPr/>
      </dsp:nvSpPr>
      <dsp:spPr>
        <a:xfrm>
          <a:off x="347889" y="1148872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ФИО, логин/пароль</a:t>
          </a:r>
        </a:p>
      </dsp:txBody>
      <dsp:txXfrm>
        <a:off x="373252" y="1174235"/>
        <a:ext cx="1334804" cy="815230"/>
      </dsp:txXfrm>
    </dsp:sp>
    <dsp:sp modelId="{2B6C5D9E-895A-4770-98CF-FE520688F9AC}">
      <dsp:nvSpPr>
        <dsp:cNvPr id="0" name=""/>
        <dsp:cNvSpPr/>
      </dsp:nvSpPr>
      <dsp:spPr>
        <a:xfrm>
          <a:off x="174698" y="932383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91E66-6917-4173-A364-07122CBA0AA5}">
      <dsp:nvSpPr>
        <dsp:cNvPr id="0" name=""/>
        <dsp:cNvSpPr/>
      </dsp:nvSpPr>
      <dsp:spPr>
        <a:xfrm>
          <a:off x="347889" y="223131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Email</a:t>
          </a:r>
          <a:endParaRPr lang="ru-RU" sz="1700" kern="1200" dirty="0"/>
        </a:p>
      </dsp:txBody>
      <dsp:txXfrm>
        <a:off x="373252" y="2256680"/>
        <a:ext cx="1334804" cy="815230"/>
      </dsp:txXfrm>
    </dsp:sp>
    <dsp:sp modelId="{54DA06CA-AEA1-47A7-9177-C649CDE4F051}">
      <dsp:nvSpPr>
        <dsp:cNvPr id="0" name=""/>
        <dsp:cNvSpPr/>
      </dsp:nvSpPr>
      <dsp:spPr>
        <a:xfrm>
          <a:off x="174698" y="932383"/>
          <a:ext cx="173191" cy="2814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358"/>
              </a:lnTo>
              <a:lnTo>
                <a:pt x="173191" y="28143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5C7F1-9F68-4EA4-B476-C1DCD4FCFFAC}">
      <dsp:nvSpPr>
        <dsp:cNvPr id="0" name=""/>
        <dsp:cNvSpPr/>
      </dsp:nvSpPr>
      <dsp:spPr>
        <a:xfrm>
          <a:off x="347889" y="3313763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Роль</a:t>
          </a:r>
          <a:endParaRPr lang="ru-RU" sz="1700" kern="1200" dirty="0"/>
        </a:p>
      </dsp:txBody>
      <dsp:txXfrm>
        <a:off x="373252" y="3339126"/>
        <a:ext cx="1334804" cy="815230"/>
      </dsp:txXfrm>
    </dsp:sp>
    <dsp:sp modelId="{BEB3353B-063A-45B7-8ECC-1B0944B1150F}">
      <dsp:nvSpPr>
        <dsp:cNvPr id="0" name=""/>
        <dsp:cNvSpPr/>
      </dsp:nvSpPr>
      <dsp:spPr>
        <a:xfrm>
          <a:off x="2166397" y="66426"/>
          <a:ext cx="1731912" cy="86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Базовая модель</a:t>
          </a:r>
          <a:endParaRPr lang="ru-RU" sz="2100" kern="1200" dirty="0"/>
        </a:p>
      </dsp:txBody>
      <dsp:txXfrm>
        <a:off x="2191760" y="91789"/>
        <a:ext cx="1681186" cy="815230"/>
      </dsp:txXfrm>
    </dsp:sp>
    <dsp:sp modelId="{9CF1282D-5F0B-483E-AD44-BDE5D5D3C09A}">
      <dsp:nvSpPr>
        <dsp:cNvPr id="0" name=""/>
        <dsp:cNvSpPr/>
      </dsp:nvSpPr>
      <dsp:spPr>
        <a:xfrm>
          <a:off x="2339589" y="932383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1B0A1-68DD-40D1-83E1-01FB18725CC0}">
      <dsp:nvSpPr>
        <dsp:cNvPr id="0" name=""/>
        <dsp:cNvSpPr/>
      </dsp:nvSpPr>
      <dsp:spPr>
        <a:xfrm>
          <a:off x="2512780" y="1148872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Метод</a:t>
          </a:r>
          <a:r>
            <a:rPr lang="en-US" sz="1700" kern="1200" dirty="0" smtClean="0"/>
            <a:t> </a:t>
          </a:r>
          <a:r>
            <a:rPr lang="ru-RU" sz="1700" kern="1200" dirty="0" smtClean="0"/>
            <a:t>разбиения </a:t>
          </a:r>
          <a:r>
            <a:rPr lang="en-US" sz="1700" kern="1200" dirty="0" smtClean="0"/>
            <a:t>Train/Test</a:t>
          </a:r>
          <a:endParaRPr lang="ru-RU" sz="1700" kern="1200" dirty="0"/>
        </a:p>
      </dsp:txBody>
      <dsp:txXfrm>
        <a:off x="2538143" y="1174235"/>
        <a:ext cx="1334804" cy="815230"/>
      </dsp:txXfrm>
    </dsp:sp>
    <dsp:sp modelId="{107B029D-E4CF-4AF5-9B5D-A82D6A481192}">
      <dsp:nvSpPr>
        <dsp:cNvPr id="0" name=""/>
        <dsp:cNvSpPr/>
      </dsp:nvSpPr>
      <dsp:spPr>
        <a:xfrm>
          <a:off x="2339589" y="932383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E5B73-242B-4018-B214-7BE2F4DC9134}">
      <dsp:nvSpPr>
        <dsp:cNvPr id="0" name=""/>
        <dsp:cNvSpPr/>
      </dsp:nvSpPr>
      <dsp:spPr>
        <a:xfrm>
          <a:off x="2512780" y="223131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Метод отбора признаков</a:t>
          </a:r>
          <a:endParaRPr lang="ru-RU" sz="1700" kern="1200" dirty="0"/>
        </a:p>
      </dsp:txBody>
      <dsp:txXfrm>
        <a:off x="2538143" y="2256680"/>
        <a:ext cx="1334804" cy="815230"/>
      </dsp:txXfrm>
    </dsp:sp>
    <dsp:sp modelId="{B1DC794C-B319-425B-9F24-E0F535D00DBD}">
      <dsp:nvSpPr>
        <dsp:cNvPr id="0" name=""/>
        <dsp:cNvSpPr/>
      </dsp:nvSpPr>
      <dsp:spPr>
        <a:xfrm>
          <a:off x="2339589" y="932383"/>
          <a:ext cx="173191" cy="2814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358"/>
              </a:lnTo>
              <a:lnTo>
                <a:pt x="173191" y="28143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49513-1E80-4EF8-BF9A-CD478CDC826B}">
      <dsp:nvSpPr>
        <dsp:cNvPr id="0" name=""/>
        <dsp:cNvSpPr/>
      </dsp:nvSpPr>
      <dsp:spPr>
        <a:xfrm>
          <a:off x="2512780" y="3313763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Метод машинного обучения</a:t>
          </a:r>
          <a:endParaRPr lang="ru-RU" sz="1700" kern="1200" dirty="0"/>
        </a:p>
      </dsp:txBody>
      <dsp:txXfrm>
        <a:off x="2538143" y="3339126"/>
        <a:ext cx="1334804" cy="815230"/>
      </dsp:txXfrm>
    </dsp:sp>
    <dsp:sp modelId="{99E38CB3-D455-4F56-969C-6680835F4E17}">
      <dsp:nvSpPr>
        <dsp:cNvPr id="0" name=""/>
        <dsp:cNvSpPr/>
      </dsp:nvSpPr>
      <dsp:spPr>
        <a:xfrm>
          <a:off x="2339589" y="932383"/>
          <a:ext cx="173191" cy="389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6804"/>
              </a:lnTo>
              <a:lnTo>
                <a:pt x="173191" y="38968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2DAF3-F988-4B13-80F1-EC5AE4BCB3FE}">
      <dsp:nvSpPr>
        <dsp:cNvPr id="0" name=""/>
        <dsp:cNvSpPr/>
      </dsp:nvSpPr>
      <dsp:spPr>
        <a:xfrm>
          <a:off x="2512780" y="4396208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Пользователь</a:t>
          </a:r>
          <a:endParaRPr lang="ru-RU" sz="1700" kern="1200" dirty="0"/>
        </a:p>
      </dsp:txBody>
      <dsp:txXfrm>
        <a:off x="2538143" y="4421571"/>
        <a:ext cx="1334804" cy="815230"/>
      </dsp:txXfrm>
    </dsp:sp>
    <dsp:sp modelId="{77E5E72F-8210-46A9-834D-9AF05876805D}">
      <dsp:nvSpPr>
        <dsp:cNvPr id="0" name=""/>
        <dsp:cNvSpPr/>
      </dsp:nvSpPr>
      <dsp:spPr>
        <a:xfrm>
          <a:off x="4331289" y="66426"/>
          <a:ext cx="1731912" cy="86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Композиция</a:t>
          </a:r>
          <a:endParaRPr lang="ru-RU" sz="2100" kern="1200" dirty="0"/>
        </a:p>
      </dsp:txBody>
      <dsp:txXfrm>
        <a:off x="4356652" y="91789"/>
        <a:ext cx="1681186" cy="815230"/>
      </dsp:txXfrm>
    </dsp:sp>
    <dsp:sp modelId="{1200123A-BF9F-4EBE-86ED-8233D735195B}">
      <dsp:nvSpPr>
        <dsp:cNvPr id="0" name=""/>
        <dsp:cNvSpPr/>
      </dsp:nvSpPr>
      <dsp:spPr>
        <a:xfrm>
          <a:off x="4504480" y="932383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BF639-245F-4059-8558-8F92E0FAE551}">
      <dsp:nvSpPr>
        <dsp:cNvPr id="0" name=""/>
        <dsp:cNvSpPr/>
      </dsp:nvSpPr>
      <dsp:spPr>
        <a:xfrm>
          <a:off x="4677671" y="1148872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Тип композиции</a:t>
          </a:r>
          <a:endParaRPr lang="ru-RU" sz="1700" kern="1200" dirty="0"/>
        </a:p>
      </dsp:txBody>
      <dsp:txXfrm>
        <a:off x="4703034" y="1174235"/>
        <a:ext cx="1334804" cy="815230"/>
      </dsp:txXfrm>
    </dsp:sp>
    <dsp:sp modelId="{F551ECF0-0EC7-42BC-90DB-4E62E0A0BEB5}">
      <dsp:nvSpPr>
        <dsp:cNvPr id="0" name=""/>
        <dsp:cNvSpPr/>
      </dsp:nvSpPr>
      <dsp:spPr>
        <a:xfrm>
          <a:off x="4504480" y="932383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2B079-28A5-423C-8A94-B2F4269DC6F8}">
      <dsp:nvSpPr>
        <dsp:cNvPr id="0" name=""/>
        <dsp:cNvSpPr/>
      </dsp:nvSpPr>
      <dsp:spPr>
        <a:xfrm>
          <a:off x="4677671" y="223131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Файл с обучающей выборкой</a:t>
          </a:r>
          <a:endParaRPr lang="ru-RU" sz="1700" kern="1200" dirty="0"/>
        </a:p>
      </dsp:txBody>
      <dsp:txXfrm>
        <a:off x="4703034" y="2256680"/>
        <a:ext cx="1334804" cy="815230"/>
      </dsp:txXfrm>
    </dsp:sp>
    <dsp:sp modelId="{E65EFDC1-DE86-4CA9-8464-31954244BC77}">
      <dsp:nvSpPr>
        <dsp:cNvPr id="0" name=""/>
        <dsp:cNvSpPr/>
      </dsp:nvSpPr>
      <dsp:spPr>
        <a:xfrm>
          <a:off x="6496180" y="66426"/>
          <a:ext cx="1731912" cy="86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Обучение композиции</a:t>
          </a:r>
          <a:endParaRPr lang="ru-RU" sz="2100" kern="1200" dirty="0"/>
        </a:p>
      </dsp:txBody>
      <dsp:txXfrm>
        <a:off x="6521543" y="91789"/>
        <a:ext cx="1681186" cy="815230"/>
      </dsp:txXfrm>
    </dsp:sp>
    <dsp:sp modelId="{76FA1016-95C4-4A60-832D-CA1D4D9AC160}">
      <dsp:nvSpPr>
        <dsp:cNvPr id="0" name=""/>
        <dsp:cNvSpPr/>
      </dsp:nvSpPr>
      <dsp:spPr>
        <a:xfrm>
          <a:off x="6669371" y="932383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8E1D-BF61-4208-9284-E77303161566}">
      <dsp:nvSpPr>
        <dsp:cNvPr id="0" name=""/>
        <dsp:cNvSpPr/>
      </dsp:nvSpPr>
      <dsp:spPr>
        <a:xfrm>
          <a:off x="6842562" y="1148872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Статус завершения</a:t>
          </a:r>
          <a:endParaRPr lang="ru-RU" sz="1700" kern="1200" dirty="0"/>
        </a:p>
      </dsp:txBody>
      <dsp:txXfrm>
        <a:off x="6867925" y="1174235"/>
        <a:ext cx="1334804" cy="815230"/>
      </dsp:txXfrm>
    </dsp:sp>
    <dsp:sp modelId="{C2F8039B-5659-4E0C-9E78-5A643D7180A6}">
      <dsp:nvSpPr>
        <dsp:cNvPr id="0" name=""/>
        <dsp:cNvSpPr/>
      </dsp:nvSpPr>
      <dsp:spPr>
        <a:xfrm>
          <a:off x="6669371" y="932383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0370F-71DF-40EA-B749-4154939E239B}">
      <dsp:nvSpPr>
        <dsp:cNvPr id="0" name=""/>
        <dsp:cNvSpPr/>
      </dsp:nvSpPr>
      <dsp:spPr>
        <a:xfrm>
          <a:off x="6842562" y="223131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Файл с результатами обучения</a:t>
          </a:r>
          <a:endParaRPr lang="ru-RU" sz="1700" kern="1200" dirty="0"/>
        </a:p>
      </dsp:txBody>
      <dsp:txXfrm>
        <a:off x="6867925" y="2256680"/>
        <a:ext cx="1334804" cy="815230"/>
      </dsp:txXfrm>
    </dsp:sp>
    <dsp:sp modelId="{A37FAC30-083D-44CB-9C3A-59CC795F4CD5}">
      <dsp:nvSpPr>
        <dsp:cNvPr id="0" name=""/>
        <dsp:cNvSpPr/>
      </dsp:nvSpPr>
      <dsp:spPr>
        <a:xfrm>
          <a:off x="6669371" y="932383"/>
          <a:ext cx="173191" cy="2814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358"/>
              </a:lnTo>
              <a:lnTo>
                <a:pt x="173191" y="28143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05823-E23F-4F89-8740-AC837833260C}">
      <dsp:nvSpPr>
        <dsp:cNvPr id="0" name=""/>
        <dsp:cNvSpPr/>
      </dsp:nvSpPr>
      <dsp:spPr>
        <a:xfrm>
          <a:off x="6842562" y="3313763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(параметры моделей)</a:t>
          </a:r>
          <a:endParaRPr lang="ru-RU" sz="1700" kern="1200" dirty="0"/>
        </a:p>
      </dsp:txBody>
      <dsp:txXfrm>
        <a:off x="6867925" y="3339126"/>
        <a:ext cx="1334804" cy="8152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45CA3-4816-40BC-BA21-85AEA000E73C}">
      <dsp:nvSpPr>
        <dsp:cNvPr id="0" name=""/>
        <dsp:cNvSpPr/>
      </dsp:nvSpPr>
      <dsp:spPr>
        <a:xfrm rot="5400000">
          <a:off x="-281822" y="283351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endParaRPr lang="ru-RU" sz="3700" kern="1200" dirty="0"/>
        </a:p>
      </dsp:txBody>
      <dsp:txXfrm rot="-5400000">
        <a:off x="1" y="659114"/>
        <a:ext cx="1315172" cy="563646"/>
      </dsp:txXfrm>
    </dsp:sp>
    <dsp:sp modelId="{4DA24A4A-ACAC-48C7-ACED-1178B03E384F}">
      <dsp:nvSpPr>
        <dsp:cNvPr id="0" name=""/>
        <dsp:cNvSpPr/>
      </dsp:nvSpPr>
      <dsp:spPr>
        <a:xfrm rot="5400000">
          <a:off x="4161770" y="-2845069"/>
          <a:ext cx="1221231" cy="6914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Предложена и описана реализация программного продукта – конструктора моделей машинного обучения, обеспечивающего решение задач распознавания на исходных данных различного рода</a:t>
          </a:r>
          <a:endParaRPr lang="ru-RU" sz="1900" kern="1200" dirty="0"/>
        </a:p>
      </dsp:txBody>
      <dsp:txXfrm rot="-5400000">
        <a:off x="1315172" y="61145"/>
        <a:ext cx="6854811" cy="1101999"/>
      </dsp:txXfrm>
    </dsp:sp>
    <dsp:sp modelId="{98E425C9-C136-4410-B52D-8630943B654C}">
      <dsp:nvSpPr>
        <dsp:cNvPr id="0" name=""/>
        <dsp:cNvSpPr/>
      </dsp:nvSpPr>
      <dsp:spPr>
        <a:xfrm rot="5400000">
          <a:off x="-281822" y="1970705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2346468"/>
        <a:ext cx="1315172" cy="563646"/>
      </dsp:txXfrm>
    </dsp:sp>
    <dsp:sp modelId="{D691D25B-A29E-421A-9F22-388A05B4591F}">
      <dsp:nvSpPr>
        <dsp:cNvPr id="0" name=""/>
        <dsp:cNvSpPr/>
      </dsp:nvSpPr>
      <dsp:spPr>
        <a:xfrm rot="5400000">
          <a:off x="4161770" y="-1157714"/>
          <a:ext cx="1221231" cy="6914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Рассмотрены особенности архитектуры разрабатываемого приложения, а также принципы формирования моделей композиции и параметры составляющих её базовых моделей</a:t>
          </a:r>
          <a:endParaRPr lang="ru-RU" sz="1900" kern="1200" dirty="0"/>
        </a:p>
      </dsp:txBody>
      <dsp:txXfrm rot="-5400000">
        <a:off x="1315172" y="1748500"/>
        <a:ext cx="6854811" cy="1101999"/>
      </dsp:txXfrm>
    </dsp:sp>
    <dsp:sp modelId="{1E593763-9474-4C2C-A158-D566BD17DFF3}">
      <dsp:nvSpPr>
        <dsp:cNvPr id="0" name=""/>
        <dsp:cNvSpPr/>
      </dsp:nvSpPr>
      <dsp:spPr>
        <a:xfrm rot="5400000">
          <a:off x="-281822" y="3658060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4033823"/>
        <a:ext cx="1315172" cy="563646"/>
      </dsp:txXfrm>
    </dsp:sp>
    <dsp:sp modelId="{C09FC94F-4BD7-4F99-99C6-4CC01FE7D38E}">
      <dsp:nvSpPr>
        <dsp:cNvPr id="0" name=""/>
        <dsp:cNvSpPr/>
      </dsp:nvSpPr>
      <dsp:spPr>
        <a:xfrm rot="5400000">
          <a:off x="4161770" y="529639"/>
          <a:ext cx="1221231" cy="6914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Практическая значимость исследования состоит в том, что предоставляется возможность достаточно быстро подобрать или сконструировать модель для решения любой новой прикладной задачи</a:t>
          </a:r>
          <a:endParaRPr lang="ru-RU" sz="1900" kern="1200" dirty="0"/>
        </a:p>
      </dsp:txBody>
      <dsp:txXfrm rot="-5400000">
        <a:off x="1315172" y="3435853"/>
        <a:ext cx="6854811" cy="110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BDF93-B532-4F45-9D3C-94084F62953E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AB484-B418-4A94-B919-ED111144F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7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B484-B418-4A94-B919-ED111144F23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0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B484-B418-4A94-B919-ED111144F23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5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Композиция – основная</a:t>
            </a:r>
            <a:r>
              <a:rPr lang="ru-RU" baseline="0" dirty="0" smtClean="0"/>
              <a:t> смысловая единица проекта.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B484-B418-4A94-B919-ED111144F23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9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B484-B418-4A94-B919-ED111144F23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6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A003C94-69EB-4F48-AEC5-BC28DB8893A8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63A688A-9756-492E-86B7-83E236F69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7742-04FA-4992-A4D9-E1A90F2D3A5D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ED5F-4D8A-48B7-81E9-A741372B2918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b="7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0" y="1143001"/>
            <a:ext cx="9144000" cy="5336930"/>
            <a:chOff x="0" y="1296988"/>
            <a:chExt cx="9144000" cy="4876800"/>
          </a:xfrm>
        </p:grpSpPr>
        <p:cxnSp>
          <p:nvCxnSpPr>
            <p:cNvPr id="10" name="Straight Connector 6"/>
            <p:cNvCxnSpPr/>
            <p:nvPr/>
          </p:nvCxnSpPr>
          <p:spPr>
            <a:xfrm>
              <a:off x="0" y="129698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/>
            <p:nvPr/>
          </p:nvCxnSpPr>
          <p:spPr>
            <a:xfrm>
              <a:off x="0" y="6172200"/>
              <a:ext cx="9144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99176" cy="914403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511095"/>
            <a:ext cx="2289048" cy="302281"/>
          </a:xfrm>
        </p:spPr>
        <p:txBody>
          <a:bodyPr/>
          <a:lstStyle/>
          <a:p>
            <a:fld id="{6B9CB524-1037-4C54-8EEA-626B2CB18D20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511095"/>
            <a:ext cx="3505200" cy="30228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511095"/>
            <a:ext cx="1981200" cy="302281"/>
          </a:xfrm>
        </p:spPr>
        <p:txBody>
          <a:bodyPr/>
          <a:lstStyle/>
          <a:p>
            <a:fld id="{263A688A-9756-492E-86B7-83E236F69C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28" y="31717"/>
            <a:ext cx="1080120" cy="108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061F13F-7AD4-4A66-9E94-9F6DF962617A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63A688A-9756-492E-86B7-83E236F69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2679-FCE2-428E-8A45-11B64CF58C43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B5F-2A7F-49D4-B9DE-9006ADFB4B54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77B2-80AD-410E-8C32-5194B1256413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143-8387-4ACC-A498-4A0BDF67E42F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43B4-ACC5-4D8A-9EE5-77FBC072F490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F77-95B9-494D-8B71-8E51ED4B7A31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BFBA6D-B369-433A-AA61-7243F0E11666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3A688A-9756-492E-86B7-83E236F69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623792"/>
            <a:ext cx="6858000" cy="1613520"/>
          </a:xfrm>
        </p:spPr>
        <p:txBody>
          <a:bodyPr/>
          <a:lstStyle/>
          <a:p>
            <a:pPr algn="l"/>
            <a:r>
              <a:rPr lang="ru-RU" dirty="0" smtClean="0"/>
              <a:t>Выполнил:</a:t>
            </a:r>
          </a:p>
          <a:p>
            <a:pPr algn="l"/>
            <a:r>
              <a:rPr lang="ru-RU" dirty="0" smtClean="0"/>
              <a:t>Лавров Игорь Олегович,</a:t>
            </a:r>
            <a:r>
              <a:rPr lang="ru-RU" dirty="0" smtClean="0"/>
              <a:t> студент НИЯУ МИФИ</a:t>
            </a:r>
          </a:p>
          <a:p>
            <a:pPr algn="l"/>
            <a:r>
              <a:rPr lang="ru-RU" dirty="0" smtClean="0"/>
              <a:t>Научный руководитель:</a:t>
            </a:r>
          </a:p>
          <a:p>
            <a:pPr algn="l"/>
            <a:r>
              <a:rPr lang="ru-RU" dirty="0" smtClean="0"/>
              <a:t>Домашова Дженни Владимировна, к.э.н., доцент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7751" y="2852936"/>
            <a:ext cx="75948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Конструктор моделей машинного обучения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46175" y="6253842"/>
            <a:ext cx="6858000" cy="4448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Москва, 2018 г.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528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title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7624" y="3708321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Спасибо за внимание!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5301208"/>
            <a:ext cx="239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ambria" pitchFamily="18" charset="0"/>
              </a:rPr>
              <a:t>www.ifes.mephi.ru</a:t>
            </a:r>
            <a:endParaRPr lang="ru-RU" sz="2000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Актуальность исследования. Цель разработки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837558"/>
              </p:ext>
            </p:extLst>
          </p:nvPr>
        </p:nvGraphicFramePr>
        <p:xfrm>
          <a:off x="457200" y="1638422"/>
          <a:ext cx="8229600" cy="236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9639"/>
            <a:ext cx="3970784" cy="2085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96" y="4468878"/>
            <a:ext cx="3024336" cy="13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работы сервиса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1735370"/>
              </p:ext>
            </p:extLst>
          </p:nvPr>
        </p:nvGraphicFramePr>
        <p:xfrm>
          <a:off x="4222013" y="404664"/>
          <a:ext cx="4491718" cy="5314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77591" y="1284736"/>
            <a:ext cx="2544639" cy="776115"/>
            <a:chOff x="6114005" y="216020"/>
            <a:chExt cx="2544639" cy="77611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114005" y="216020"/>
              <a:ext cx="2544639" cy="77611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6114005" y="216020"/>
              <a:ext cx="2544639" cy="776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Анализ и оценка рисков гос. закупок</a:t>
              </a:r>
              <a:endParaRPr lang="ru-RU" sz="17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7591" y="2220845"/>
            <a:ext cx="2544639" cy="776115"/>
            <a:chOff x="6114005" y="1152129"/>
            <a:chExt cx="2544639" cy="77611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114005" y="1152129"/>
              <a:ext cx="2544639" cy="77611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6114005" y="1152129"/>
              <a:ext cx="2544639" cy="776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Прогнозирование отзыва лицензий</a:t>
              </a:r>
              <a:endParaRPr lang="ru-RU" sz="17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7591" y="3156945"/>
            <a:ext cx="2544639" cy="776115"/>
            <a:chOff x="6114005" y="2088229"/>
            <a:chExt cx="2544639" cy="77611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114005" y="2088229"/>
              <a:ext cx="2544639" cy="77611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6114005" y="2088229"/>
              <a:ext cx="2544639" cy="776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Выявление подозрительных операций</a:t>
              </a:r>
              <a:endParaRPr lang="ru-RU" sz="1700" kern="1200" dirty="0"/>
            </a:p>
          </p:txBody>
        </p:sp>
      </p:grp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795461965"/>
              </p:ext>
            </p:extLst>
          </p:nvPr>
        </p:nvGraphicFramePr>
        <p:xfrm>
          <a:off x="3419872" y="4293097"/>
          <a:ext cx="60960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77591" y="4093045"/>
            <a:ext cx="2544639" cy="776115"/>
            <a:chOff x="6114005" y="2088229"/>
            <a:chExt cx="2544639" cy="77611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14005" y="2088229"/>
              <a:ext cx="2544639" cy="77611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6114005" y="2088229"/>
              <a:ext cx="2544639" cy="776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…</a:t>
              </a:r>
              <a:endParaRPr lang="ru-RU" sz="1700" kern="1200" dirty="0"/>
            </a:p>
          </p:txBody>
        </p:sp>
      </p:grpSp>
      <p:sp>
        <p:nvSpPr>
          <p:cNvPr id="25" name="Стрелка вниз 24"/>
          <p:cNvSpPr/>
          <p:nvPr/>
        </p:nvSpPr>
        <p:spPr>
          <a:xfrm rot="16200000">
            <a:off x="3371515" y="1965364"/>
            <a:ext cx="1425560" cy="2192941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149926" y="2738668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Обучающая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выборка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идеология проекта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1578058"/>
            <a:ext cx="8532440" cy="4371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360" y="5939988"/>
            <a:ext cx="84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1 – Общая идеология использования продукта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7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композиций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2470392"/>
              </p:ext>
            </p:extLst>
          </p:nvPr>
        </p:nvGraphicFramePr>
        <p:xfrm>
          <a:off x="107504" y="1196752"/>
          <a:ext cx="8928992" cy="520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3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3948689"/>
              </p:ext>
            </p:extLst>
          </p:nvPr>
        </p:nvGraphicFramePr>
        <p:xfrm>
          <a:off x="-8792" y="1124745"/>
          <a:ext cx="91527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Функциональные требования к интерфейсу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80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таблиц БД с составом данных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5887446"/>
              </p:ext>
            </p:extLst>
          </p:nvPr>
        </p:nvGraphicFramePr>
        <p:xfrm>
          <a:off x="457200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8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Исследование возможности применения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2" y="2539988"/>
            <a:ext cx="4387362" cy="324036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70" y="2539987"/>
            <a:ext cx="4627766" cy="3265277"/>
          </a:xfrm>
          <a:prstGeom prst="rect">
            <a:avLst/>
          </a:prstGeom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4360" y="5665371"/>
            <a:ext cx="843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2 – Сравнение </a:t>
            </a:r>
            <a:r>
              <a:rPr lang="ru-RU" dirty="0"/>
              <a:t>графиков ROC для композиции модели Простое дерево решений и для ансамбля деревьев (случайного леса)</a:t>
            </a:r>
          </a:p>
        </p:txBody>
      </p:sp>
      <p:pic>
        <p:nvPicPr>
          <p:cNvPr id="12" name="Graphic 4" descr="Deciduous tree">
            <a:extLst>
              <a:ext uri="{FF2B5EF4-FFF2-40B4-BE49-F238E27FC236}">
                <a16:creationId xmlns:a16="http://schemas.microsoft.com/office/drawing/2014/main" xmlns="" id="{65BB67C6-D7E3-4996-BB48-F3DBC93A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15385" y="1706176"/>
            <a:ext cx="914400" cy="914400"/>
          </a:xfrm>
          <a:prstGeom prst="rect">
            <a:avLst/>
          </a:prstGeom>
        </p:spPr>
      </p:pic>
      <p:pic>
        <p:nvPicPr>
          <p:cNvPr id="13" name="Graphic 4" descr="Deciduous tree">
            <a:extLst>
              <a:ext uri="{FF2B5EF4-FFF2-40B4-BE49-F238E27FC236}">
                <a16:creationId xmlns:a16="http://schemas.microsoft.com/office/drawing/2014/main" xmlns="" id="{65BB67C6-D7E3-4996-BB48-F3DBC93A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03355" y="1700834"/>
            <a:ext cx="914400" cy="914400"/>
          </a:xfrm>
          <a:prstGeom prst="rect">
            <a:avLst/>
          </a:prstGeom>
        </p:spPr>
      </p:pic>
      <p:pic>
        <p:nvPicPr>
          <p:cNvPr id="14" name="Graphic 4" descr="Deciduous tree">
            <a:extLst>
              <a:ext uri="{FF2B5EF4-FFF2-40B4-BE49-F238E27FC236}">
                <a16:creationId xmlns:a16="http://schemas.microsoft.com/office/drawing/2014/main" xmlns="" id="{65BB67C6-D7E3-4996-BB48-F3DBC93A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37877" y="1346195"/>
            <a:ext cx="914400" cy="914400"/>
          </a:xfrm>
          <a:prstGeom prst="rect">
            <a:avLst/>
          </a:prstGeom>
        </p:spPr>
      </p:pic>
      <p:pic>
        <p:nvPicPr>
          <p:cNvPr id="15" name="Graphic 4" descr="Deciduous tree">
            <a:extLst>
              <a:ext uri="{FF2B5EF4-FFF2-40B4-BE49-F238E27FC236}">
                <a16:creationId xmlns:a16="http://schemas.microsoft.com/office/drawing/2014/main" xmlns="" id="{65BB67C6-D7E3-4996-BB48-F3DBC93A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68144" y="13433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688A-9756-492E-86B7-83E236F69CA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4339721"/>
              </p:ext>
            </p:extLst>
          </p:nvPr>
        </p:nvGraphicFramePr>
        <p:xfrm>
          <a:off x="457200" y="1196752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7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4702</TotalTime>
  <Words>359</Words>
  <Application>Microsoft Office PowerPoint</Application>
  <PresentationFormat>Экран (4:3)</PresentationFormat>
  <Paragraphs>84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Bookman Old Style</vt:lpstr>
      <vt:lpstr>Calibri</vt:lpstr>
      <vt:lpstr>Cambria</vt:lpstr>
      <vt:lpstr>Gill Sans MT</vt:lpstr>
      <vt:lpstr>Myriad Pro</vt:lpstr>
      <vt:lpstr>Times New Roman</vt:lpstr>
      <vt:lpstr>Wingdings</vt:lpstr>
      <vt:lpstr>Wingdings 3</vt:lpstr>
      <vt:lpstr>Начальная</vt:lpstr>
      <vt:lpstr>Презентация PowerPoint</vt:lpstr>
      <vt:lpstr>Актуальность исследования. Цель разработки</vt:lpstr>
      <vt:lpstr>Принцип работы сервиса</vt:lpstr>
      <vt:lpstr>Общая идеология проекта</vt:lpstr>
      <vt:lpstr>Типы композиций</vt:lpstr>
      <vt:lpstr>Функциональные требования к интерфейсу</vt:lpstr>
      <vt:lpstr>Перечень таблиц БД с составом данных</vt:lpstr>
      <vt:lpstr>Исследование возможности применения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Писарчик</dc:creator>
  <cp:lastModifiedBy>Игорь Лавров</cp:lastModifiedBy>
  <cp:revision>155</cp:revision>
  <dcterms:created xsi:type="dcterms:W3CDTF">2010-05-29T20:19:03Z</dcterms:created>
  <dcterms:modified xsi:type="dcterms:W3CDTF">2018-11-13T06:09:59Z</dcterms:modified>
</cp:coreProperties>
</file>